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Helvetica Neue"/>
      <p:regular r:id="rId17"/>
      <p:bold r:id="rId18"/>
      <p:italic r:id="rId19"/>
      <p:boldItalic r:id="rId20"/>
    </p:embeddedFont>
    <p:embeddedFont>
      <p:font typeface="Helvetica Neue Light"/>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HelveticaNeue-boldItalic.fntdata"/><Relationship Id="rId11" Type="http://schemas.openxmlformats.org/officeDocument/2006/relationships/slide" Target="slides/slide6.xml"/><Relationship Id="rId22" Type="http://schemas.openxmlformats.org/officeDocument/2006/relationships/font" Target="fonts/HelveticaNeueLight-bold.fntdata"/><Relationship Id="rId10" Type="http://schemas.openxmlformats.org/officeDocument/2006/relationships/slide" Target="slides/slide5.xml"/><Relationship Id="rId21" Type="http://schemas.openxmlformats.org/officeDocument/2006/relationships/font" Target="fonts/HelveticaNeueLight-regular.fntdata"/><Relationship Id="rId13" Type="http://schemas.openxmlformats.org/officeDocument/2006/relationships/slide" Target="slides/slide8.xml"/><Relationship Id="rId24" Type="http://schemas.openxmlformats.org/officeDocument/2006/relationships/font" Target="fonts/HelveticaNeueLight-boldItalic.fntdata"/><Relationship Id="rId12" Type="http://schemas.openxmlformats.org/officeDocument/2006/relationships/slide" Target="slides/slide7.xml"/><Relationship Id="rId23" Type="http://schemas.openxmlformats.org/officeDocument/2006/relationships/font" Target="fonts/HelveticaNeueLight-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HelveticaNeue-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HelveticaNeue-italic.fntdata"/><Relationship Id="rId6" Type="http://schemas.openxmlformats.org/officeDocument/2006/relationships/slide" Target="slides/slide1.xml"/><Relationship Id="rId18" Type="http://schemas.openxmlformats.org/officeDocument/2006/relationships/font" Target="fonts/HelveticaNeue-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raining.voiceprint.global/resourceful/marketing-materials"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35dab96ea0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35dab96ea0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358b48d9d10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358b48d9d10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3"/>
                </a:solidFill>
              </a:rPr>
              <a:t>Please tailor this slide to your client and pitch</a:t>
            </a:r>
            <a:endParaRPr>
              <a:solidFill>
                <a:schemeClr val="accent3"/>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35a5e48084f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35a5e48084f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The problem:</a:t>
            </a:r>
            <a:endParaRPr b="1">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Helvetica Neue"/>
                <a:ea typeface="Helvetica Neue"/>
                <a:cs typeface="Helvetica Neue"/>
                <a:sym typeface="Helvetica Neue"/>
              </a:rPr>
              <a:t>The contemporary organisation, private, public or not-for-profit, is increasingly a complex matrix of diverse specialisms, nationalities and stakeholders, internal and external. Coordination of such an endeavour is hard, making effectiveness, agility and sustained reputation elusive. Enormous energy is expended on new strategies, change efforts and improvement programmes and yet they remain notoriously hit-or-miss, disappointing expectations more often than they fulfil them. And throughout all this developmental endeavour the key is hidden in plain view, but lost in the noise, dispersed and fragmented across the endless conversations that make up the complex organisation’s daily workings to resolve its challenges.</a:t>
            </a:r>
            <a:endParaRPr sz="1000">
              <a:solidFill>
                <a:schemeClr val="dk1"/>
              </a:solidFill>
              <a:latin typeface="Helvetica Neue"/>
              <a:ea typeface="Helvetica Neue"/>
              <a:cs typeface="Helvetica Neue"/>
              <a:sym typeface="Helvetica Neue"/>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Helvetica Neue"/>
              <a:ea typeface="Helvetica Neue"/>
              <a:cs typeface="Helvetica Neue"/>
              <a:sym typeface="Helvetica Neue"/>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Helvetica Neue"/>
                <a:ea typeface="Helvetica Neue"/>
                <a:cs typeface="Helvetica Neue"/>
                <a:sym typeface="Helvetica Neue"/>
              </a:rPr>
              <a:t>Ask yourself:</a:t>
            </a:r>
            <a:endParaRPr sz="1000">
              <a:solidFill>
                <a:schemeClr val="dk1"/>
              </a:solidFill>
              <a:latin typeface="Helvetica Neue"/>
              <a:ea typeface="Helvetica Neue"/>
              <a:cs typeface="Helvetica Neue"/>
              <a:sym typeface="Helvetica Neue"/>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Helvetica Neue"/>
              <a:ea typeface="Helvetica Neue"/>
              <a:cs typeface="Helvetica Neue"/>
              <a:sym typeface="Helvetica Neue"/>
            </a:endParaRPr>
          </a:p>
          <a:p>
            <a:pPr indent="-292100" lvl="0" marL="457200" rtl="0" algn="l">
              <a:lnSpc>
                <a:spcPct val="115000"/>
              </a:lnSpc>
              <a:spcBef>
                <a:spcPts val="0"/>
              </a:spcBef>
              <a:spcAft>
                <a:spcPts val="0"/>
              </a:spcAft>
              <a:buClr>
                <a:srgbClr val="4D4D4D"/>
              </a:buClr>
              <a:buSzPts val="1000"/>
              <a:buFont typeface="Helvetica Neue"/>
              <a:buChar char="●"/>
            </a:pPr>
            <a:r>
              <a:rPr lang="en" sz="1000">
                <a:solidFill>
                  <a:srgbClr val="4D4D4D"/>
                </a:solidFill>
                <a:latin typeface="Helvetica Neue"/>
                <a:ea typeface="Helvetica Neue"/>
                <a:cs typeface="Helvetica Neue"/>
                <a:sym typeface="Helvetica Neue"/>
              </a:rPr>
              <a:t>How much time do you spend in conversations?</a:t>
            </a:r>
            <a:endParaRPr sz="1000">
              <a:solidFill>
                <a:srgbClr val="4D4D4D"/>
              </a:solidFill>
              <a:latin typeface="Helvetica Neue"/>
              <a:ea typeface="Helvetica Neue"/>
              <a:cs typeface="Helvetica Neue"/>
              <a:sym typeface="Helvetica Neue"/>
            </a:endParaRPr>
          </a:p>
          <a:p>
            <a:pPr indent="-292100" lvl="0" marL="457200" rtl="0" algn="l">
              <a:lnSpc>
                <a:spcPct val="115000"/>
              </a:lnSpc>
              <a:spcBef>
                <a:spcPts val="0"/>
              </a:spcBef>
              <a:spcAft>
                <a:spcPts val="0"/>
              </a:spcAft>
              <a:buClr>
                <a:srgbClr val="4D4D4D"/>
              </a:buClr>
              <a:buSzPts val="1000"/>
              <a:buFont typeface="Helvetica Neue"/>
              <a:buChar char="●"/>
            </a:pPr>
            <a:r>
              <a:rPr lang="en" sz="1000">
                <a:solidFill>
                  <a:srgbClr val="4D4D4D"/>
                </a:solidFill>
                <a:latin typeface="Helvetica Neue"/>
                <a:ea typeface="Helvetica Neue"/>
                <a:cs typeface="Helvetica Neue"/>
                <a:sym typeface="Helvetica Neue"/>
              </a:rPr>
              <a:t>How often are these conversations less productive than you would wish?</a:t>
            </a:r>
            <a:endParaRPr sz="1000">
              <a:solidFill>
                <a:srgbClr val="4D4D4D"/>
              </a:solidFill>
              <a:latin typeface="Helvetica Neue"/>
              <a:ea typeface="Helvetica Neue"/>
              <a:cs typeface="Helvetica Neue"/>
              <a:sym typeface="Helvetica Neue"/>
            </a:endParaRPr>
          </a:p>
          <a:p>
            <a:pPr indent="-292100" lvl="0" marL="457200" rtl="0" algn="l">
              <a:lnSpc>
                <a:spcPct val="115000"/>
              </a:lnSpc>
              <a:spcBef>
                <a:spcPts val="0"/>
              </a:spcBef>
              <a:spcAft>
                <a:spcPts val="0"/>
              </a:spcAft>
              <a:buClr>
                <a:srgbClr val="4D4D4D"/>
              </a:buClr>
              <a:buSzPts val="1000"/>
              <a:buFont typeface="Helvetica Neue"/>
              <a:buChar char="●"/>
            </a:pPr>
            <a:r>
              <a:rPr lang="en" sz="1000">
                <a:solidFill>
                  <a:srgbClr val="4D4D4D"/>
                </a:solidFill>
                <a:latin typeface="Helvetica Neue"/>
                <a:ea typeface="Helvetica Neue"/>
                <a:cs typeface="Helvetica Neue"/>
                <a:sym typeface="Helvetica Neue"/>
              </a:rPr>
              <a:t>How widely is ‘communication’ identified as a problem in your organisation?</a:t>
            </a:r>
            <a:endParaRPr sz="1000">
              <a:solidFill>
                <a:srgbClr val="4D4D4D"/>
              </a:solidFill>
              <a:latin typeface="Helvetica Neue"/>
              <a:ea typeface="Helvetica Neue"/>
              <a:cs typeface="Helvetica Neue"/>
              <a:sym typeface="Helvetica Neue"/>
            </a:endParaRPr>
          </a:p>
          <a:p>
            <a:pPr indent="-292100" lvl="0" marL="457200" rtl="0" algn="l">
              <a:lnSpc>
                <a:spcPct val="115000"/>
              </a:lnSpc>
              <a:spcBef>
                <a:spcPts val="0"/>
              </a:spcBef>
              <a:spcAft>
                <a:spcPts val="0"/>
              </a:spcAft>
              <a:buClr>
                <a:srgbClr val="4D4D4D"/>
              </a:buClr>
              <a:buSzPts val="1000"/>
              <a:buFont typeface="Helvetica Neue"/>
              <a:buChar char="●"/>
            </a:pPr>
            <a:r>
              <a:rPr lang="en" sz="1000">
                <a:solidFill>
                  <a:srgbClr val="4D4D4D"/>
                </a:solidFill>
                <a:latin typeface="Helvetica Neue"/>
                <a:ea typeface="Helvetica Neue"/>
                <a:cs typeface="Helvetica Neue"/>
                <a:sym typeface="Helvetica Neue"/>
              </a:rPr>
              <a:t>How closely does your intention align with your impact, when you talk?</a:t>
            </a:r>
            <a:endParaRPr sz="1000">
              <a:solidFill>
                <a:schemeClr val="dk1"/>
              </a:solidFill>
              <a:latin typeface="Helvetica Neue"/>
              <a:ea typeface="Helvetica Neue"/>
              <a:cs typeface="Helvetica Neue"/>
              <a:sym typeface="Helvetica Neue"/>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Helvetica Neue"/>
                <a:ea typeface="Helvetica Neue"/>
                <a:cs typeface="Helvetica Neue"/>
                <a:sym typeface="Helvetica Neue"/>
              </a:rPr>
              <a:t>Talk is central to how we interact and how we think. And yet, we rarely give it conscious attention. </a:t>
            </a:r>
            <a:endParaRPr sz="1000">
              <a:solidFill>
                <a:schemeClr val="dk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358b48d9d1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358b48d9d1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40000"/>
              </a:lnSpc>
              <a:spcBef>
                <a:spcPts val="0"/>
              </a:spcBef>
              <a:spcAft>
                <a:spcPts val="0"/>
              </a:spcAft>
              <a:buNone/>
            </a:pPr>
            <a:r>
              <a:rPr b="1" lang="en" sz="1000">
                <a:solidFill>
                  <a:schemeClr val="dk1"/>
                </a:solidFill>
                <a:latin typeface="Helvetica Neue"/>
                <a:ea typeface="Helvetica Neue"/>
                <a:cs typeface="Helvetica Neue"/>
                <a:sym typeface="Helvetica Neue"/>
              </a:rPr>
              <a:t>The solution:</a:t>
            </a:r>
            <a:endParaRPr b="1" sz="1000">
              <a:solidFill>
                <a:schemeClr val="dk1"/>
              </a:solidFill>
              <a:latin typeface="Helvetica Neue"/>
              <a:ea typeface="Helvetica Neue"/>
              <a:cs typeface="Helvetica Neue"/>
              <a:sym typeface="Helvetica Neue"/>
            </a:endParaRPr>
          </a:p>
          <a:p>
            <a:pPr indent="0" lvl="0" marL="0" rtl="0" algn="l">
              <a:lnSpc>
                <a:spcPct val="140000"/>
              </a:lnSpc>
              <a:spcBef>
                <a:spcPts val="1400"/>
              </a:spcBef>
              <a:spcAft>
                <a:spcPts val="0"/>
              </a:spcAft>
              <a:buNone/>
            </a:pPr>
            <a:r>
              <a:rPr lang="en" sz="1000">
                <a:solidFill>
                  <a:schemeClr val="dk1"/>
                </a:solidFill>
                <a:latin typeface="Helvetica Neue"/>
                <a:ea typeface="Helvetica Neue"/>
                <a:cs typeface="Helvetica Neue"/>
                <a:sym typeface="Helvetica Neue"/>
              </a:rPr>
              <a:t>Imagine the benefits in your everyday life, both professionally and personally, that you would experience if you could really understand and master how to communicate successfully in all the different situations that life throws at you.</a:t>
            </a:r>
            <a:endParaRPr sz="1000">
              <a:solidFill>
                <a:schemeClr val="dk1"/>
              </a:solidFill>
              <a:latin typeface="Helvetica Neue"/>
              <a:ea typeface="Helvetica Neue"/>
              <a:cs typeface="Helvetica Neue"/>
              <a:sym typeface="Helvetica Neue"/>
            </a:endParaRPr>
          </a:p>
          <a:p>
            <a:pPr indent="0" lvl="0" marL="0" rtl="0" algn="l">
              <a:lnSpc>
                <a:spcPct val="140000"/>
              </a:lnSpc>
              <a:spcBef>
                <a:spcPts val="1400"/>
              </a:spcBef>
              <a:spcAft>
                <a:spcPts val="0"/>
              </a:spcAft>
              <a:buNone/>
            </a:pPr>
            <a:r>
              <a:rPr lang="en" sz="1000">
                <a:solidFill>
                  <a:schemeClr val="dk1"/>
                </a:solidFill>
                <a:latin typeface="Helvetica Neue"/>
                <a:ea typeface="Helvetica Neue"/>
                <a:cs typeface="Helvetica Neue"/>
                <a:sym typeface="Helvetica Neue"/>
              </a:rPr>
              <a:t>The way we talk is a skill that we use every day, but we don’t usually give it a lot of conscious attention. We are more successful when we do.  VoicePrint is a personal profiling tool that lets you visualise and understand the way you talk, how you are heard by others, and the impact that you have.</a:t>
            </a:r>
            <a:endParaRPr sz="1000">
              <a:solidFill>
                <a:schemeClr val="dk1"/>
              </a:solidFill>
              <a:latin typeface="Helvetica Neue"/>
              <a:ea typeface="Helvetica Neue"/>
              <a:cs typeface="Helvetica Neue"/>
              <a:sym typeface="Helvetica Neue"/>
            </a:endParaRPr>
          </a:p>
          <a:p>
            <a:pPr indent="0" lvl="0" marL="0" rtl="0" algn="l">
              <a:lnSpc>
                <a:spcPct val="115000"/>
              </a:lnSpc>
              <a:spcBef>
                <a:spcPts val="1400"/>
              </a:spcBef>
              <a:spcAft>
                <a:spcPts val="0"/>
              </a:spcAft>
              <a:buNone/>
            </a:pPr>
            <a:r>
              <a:rPr lang="en" sz="1000">
                <a:solidFill>
                  <a:srgbClr val="3C3C3C"/>
                </a:solidFill>
                <a:latin typeface="Helvetica Neue"/>
                <a:ea typeface="Helvetica Neue"/>
                <a:cs typeface="Helvetica Neue"/>
                <a:sym typeface="Helvetica Neue"/>
              </a:rPr>
              <a:t>VoicePrint is an innovative approach to development that focuses on how much and how well an individual (or group) uses nine ‘voices’ or distinct modes of expression, each of which plays an essential part in effective interaction. VoicePrint recognises that, in the modern world of work, talk is the primary form of action and interaction, yet because it comes so readily, we tend to use it less mindfully and less effectively than we could. For those who work with others, and especially for those in leadership and management roles, the effective use of talk is the key that unlocks organisational performance.</a:t>
            </a:r>
            <a:endParaRPr sz="1000">
              <a:solidFill>
                <a:srgbClr val="3C3C3C"/>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sz="1000">
              <a:solidFill>
                <a:srgbClr val="3C3C3C"/>
              </a:solidFill>
              <a:latin typeface="Helvetica Neue"/>
              <a:ea typeface="Helvetica Neue"/>
              <a:cs typeface="Helvetica Neue"/>
              <a:sym typeface="Helvetica Neue"/>
            </a:endParaRPr>
          </a:p>
          <a:p>
            <a:pPr indent="0" lvl="0" marL="0" rtl="0" algn="l">
              <a:lnSpc>
                <a:spcPct val="140000"/>
              </a:lnSpc>
              <a:spcBef>
                <a:spcPts val="0"/>
              </a:spcBef>
              <a:spcAft>
                <a:spcPts val="0"/>
              </a:spcAft>
              <a:buNone/>
            </a:pPr>
            <a:r>
              <a:rPr lang="en" sz="1000">
                <a:solidFill>
                  <a:schemeClr val="dk1"/>
                </a:solidFill>
                <a:latin typeface="Helvetica Neue"/>
                <a:ea typeface="Helvetica Neue"/>
                <a:cs typeface="Helvetica Neue"/>
                <a:sym typeface="Helvetica Neue"/>
              </a:rPr>
              <a:t>VoicePrint equips you with the awareness and the resources that you need to tune your communications, develop your influence and make your voice count.</a:t>
            </a:r>
            <a:endParaRPr b="1" sz="800">
              <a:solidFill>
                <a:schemeClr val="dk1"/>
              </a:solidFill>
              <a:latin typeface="Helvetica Neue"/>
              <a:ea typeface="Helvetica Neue"/>
              <a:cs typeface="Helvetica Neue"/>
              <a:sym typeface="Helvetica Neue"/>
            </a:endParaRPr>
          </a:p>
          <a:p>
            <a:pPr indent="0" lvl="0" marL="0" rtl="0" algn="l">
              <a:lnSpc>
                <a:spcPct val="140000"/>
              </a:lnSpc>
              <a:spcBef>
                <a:spcPts val="1400"/>
              </a:spcBef>
              <a:spcAft>
                <a:spcPts val="0"/>
              </a:spcAft>
              <a:buClr>
                <a:schemeClr val="dk1"/>
              </a:buClr>
              <a:buSzPts val="1100"/>
              <a:buFont typeface="Arial"/>
              <a:buNone/>
            </a:pPr>
            <a:r>
              <a:rPr lang="en" sz="1000">
                <a:solidFill>
                  <a:schemeClr val="dk1"/>
                </a:solidFill>
                <a:latin typeface="Helvetica Neue"/>
                <a:ea typeface="Helvetica Neue"/>
                <a:cs typeface="Helvetica Neue"/>
                <a:sym typeface="Helvetica Neue"/>
              </a:rPr>
              <a:t>VoicePrint diagnostics show how an individual communicates both with others and in their self-talk. It unlocks the awareness to understand the modes of voice they use most and the ones they use least, plus how those change under pressure.</a:t>
            </a:r>
            <a:endParaRPr sz="1000">
              <a:solidFill>
                <a:schemeClr val="dk1"/>
              </a:solidFill>
              <a:latin typeface="Helvetica Neue"/>
              <a:ea typeface="Helvetica Neue"/>
              <a:cs typeface="Helvetica Neue"/>
              <a:sym typeface="Helvetica Neue"/>
            </a:endParaRPr>
          </a:p>
          <a:p>
            <a:pPr indent="0" lvl="0" marL="0" rtl="0" algn="l">
              <a:lnSpc>
                <a:spcPct val="140000"/>
              </a:lnSpc>
              <a:spcBef>
                <a:spcPts val="1400"/>
              </a:spcBef>
              <a:spcAft>
                <a:spcPts val="0"/>
              </a:spcAft>
              <a:buNone/>
            </a:pPr>
            <a:r>
              <a:rPr lang="en" sz="1000">
                <a:solidFill>
                  <a:schemeClr val="dk1"/>
                </a:solidFill>
                <a:latin typeface="Helvetica Neue"/>
                <a:ea typeface="Helvetica Neue"/>
                <a:cs typeface="Helvetica Neue"/>
                <a:sym typeface="Helvetica Neue"/>
              </a:rPr>
              <a:t>Talk comes easy, so we assume we know how to use it. But the impact that we have doesn’t always correspond with our intent. Without sufficient awareness our impact can be unintended, unproductive and unappreciated.</a:t>
            </a:r>
            <a:endParaRPr sz="1000">
              <a:solidFill>
                <a:schemeClr val="dk1"/>
              </a:solidFill>
              <a:latin typeface="Helvetica Neue"/>
              <a:ea typeface="Helvetica Neue"/>
              <a:cs typeface="Helvetica Neue"/>
              <a:sym typeface="Helvetica Neue"/>
            </a:endParaRPr>
          </a:p>
          <a:p>
            <a:pPr indent="0" lvl="0" marL="0" rtl="0" algn="l">
              <a:lnSpc>
                <a:spcPct val="140000"/>
              </a:lnSpc>
              <a:spcBef>
                <a:spcPts val="1400"/>
              </a:spcBef>
              <a:spcAft>
                <a:spcPts val="0"/>
              </a:spcAft>
              <a:buClr>
                <a:schemeClr val="dk1"/>
              </a:buClr>
              <a:buSzPts val="1100"/>
              <a:buFont typeface="Arial"/>
              <a:buNone/>
            </a:pPr>
            <a:r>
              <a:t/>
            </a:r>
            <a:endParaRPr sz="1000">
              <a:solidFill>
                <a:schemeClr val="dk1"/>
              </a:solidFill>
              <a:latin typeface="Helvetica Neue"/>
              <a:ea typeface="Helvetica Neue"/>
              <a:cs typeface="Helvetica Neue"/>
              <a:sym typeface="Helvetica Neue"/>
            </a:endParaRPr>
          </a:p>
          <a:p>
            <a:pPr indent="0" lvl="0" marL="0" rtl="0" algn="l">
              <a:spcBef>
                <a:spcPts val="1400"/>
              </a:spcBef>
              <a:spcAft>
                <a:spcPts val="0"/>
              </a:spcAft>
              <a:buNone/>
            </a:pPr>
            <a:r>
              <a:t/>
            </a:r>
            <a:endParaRPr sz="1000">
              <a:solidFill>
                <a:schemeClr val="dk1"/>
              </a:solidFill>
              <a:latin typeface="Helvetica Neue"/>
              <a:ea typeface="Helvetica Neue"/>
              <a:cs typeface="Helvetica Neue"/>
              <a:sym typeface="Helvetica Neue"/>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35dab96ea0b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35dab96ea0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358b48d9d10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358b48d9d10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Use case:</a:t>
            </a:r>
            <a:endParaRPr b="1"/>
          </a:p>
          <a:p>
            <a:pPr indent="0" lvl="0" marL="0" rtl="0" algn="l">
              <a:spcBef>
                <a:spcPts val="0"/>
              </a:spcBef>
              <a:spcAft>
                <a:spcPts val="0"/>
              </a:spcAft>
              <a:buNone/>
            </a:pPr>
            <a:r>
              <a:t/>
            </a:r>
            <a:endParaRPr/>
          </a:p>
          <a:p>
            <a:pPr indent="0" lvl="0" marL="0" rtl="0" algn="l">
              <a:spcBef>
                <a:spcPts val="0"/>
              </a:spcBef>
              <a:spcAft>
                <a:spcPts val="0"/>
              </a:spcAft>
              <a:buNone/>
            </a:pPr>
            <a:r>
              <a:rPr lang="en">
                <a:solidFill>
                  <a:schemeClr val="accent3"/>
                </a:solidFill>
              </a:rPr>
              <a:t>Please add your own use case example, or select the most relevant example from the Brief Cases that you will find in the Marketing Materials section of Resourceful:</a:t>
            </a:r>
            <a:r>
              <a:rPr lang="en">
                <a:solidFill>
                  <a:srgbClr val="1D9EEE"/>
                </a:solidFill>
              </a:rPr>
              <a:t> </a:t>
            </a:r>
            <a:r>
              <a:rPr lang="en" u="sng">
                <a:solidFill>
                  <a:srgbClr val="1D9EEE"/>
                </a:solidFill>
                <a:hlinkClick r:id="rId2">
                  <a:extLst>
                    <a:ext uri="{A12FA001-AC4F-418D-AE19-62706E023703}">
                      <ahyp:hlinkClr val="tx"/>
                    </a:ext>
                  </a:extLst>
                </a:hlinkClick>
              </a:rPr>
              <a:t>https://training.voiceprint.global/resourceful/marketing-materials</a:t>
            </a:r>
            <a:r>
              <a:rPr lang="en">
                <a:solidFill>
                  <a:srgbClr val="1D9EEE"/>
                </a:solidFill>
              </a:rPr>
              <a:t> </a:t>
            </a:r>
            <a:endParaRPr>
              <a:solidFill>
                <a:srgbClr val="1D9EEE"/>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358f5d63f4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358f5d63f4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Reported benefits:</a:t>
            </a:r>
            <a:endParaRPr b="1"/>
          </a:p>
          <a:p>
            <a:pPr indent="-304800" lvl="0" marL="457200" rtl="0" algn="l">
              <a:lnSpc>
                <a:spcPct val="115000"/>
              </a:lnSpc>
              <a:spcBef>
                <a:spcPts val="0"/>
              </a:spcBef>
              <a:spcAft>
                <a:spcPts val="0"/>
              </a:spcAft>
              <a:buClr>
                <a:srgbClr val="4D4D4D"/>
              </a:buClr>
              <a:buSzPts val="1200"/>
              <a:buFont typeface="Helvetica Neue"/>
              <a:buChar char="-"/>
            </a:pPr>
            <a:r>
              <a:rPr lang="en" sz="1200">
                <a:solidFill>
                  <a:srgbClr val="4D4D4D"/>
                </a:solidFill>
                <a:latin typeface="Helvetica Neue"/>
                <a:ea typeface="Helvetica Neue"/>
                <a:cs typeface="Helvetica Neue"/>
                <a:sym typeface="Helvetica Neue"/>
              </a:rPr>
              <a:t>Self awareness; </a:t>
            </a:r>
            <a:endParaRPr sz="1200">
              <a:solidFill>
                <a:srgbClr val="4D4D4D"/>
              </a:solidFill>
              <a:latin typeface="Helvetica Neue"/>
              <a:ea typeface="Helvetica Neue"/>
              <a:cs typeface="Helvetica Neue"/>
              <a:sym typeface="Helvetica Neue"/>
            </a:endParaRPr>
          </a:p>
          <a:p>
            <a:pPr indent="-304800" lvl="0" marL="457200" rtl="0" algn="l">
              <a:lnSpc>
                <a:spcPct val="115000"/>
              </a:lnSpc>
              <a:spcBef>
                <a:spcPts val="0"/>
              </a:spcBef>
              <a:spcAft>
                <a:spcPts val="0"/>
              </a:spcAft>
              <a:buClr>
                <a:srgbClr val="4D4D4D"/>
              </a:buClr>
              <a:buSzPts val="1200"/>
              <a:buFont typeface="Helvetica Neue"/>
              <a:buChar char="-"/>
            </a:pPr>
            <a:r>
              <a:rPr lang="en" sz="1200">
                <a:solidFill>
                  <a:srgbClr val="4D4D4D"/>
                </a:solidFill>
                <a:latin typeface="Helvetica Neue"/>
                <a:ea typeface="Helvetica Neue"/>
                <a:cs typeface="Helvetica Neue"/>
                <a:sym typeface="Helvetica Neue"/>
              </a:rPr>
              <a:t>Personal and interpersonal effectiveness;</a:t>
            </a:r>
            <a:endParaRPr sz="1200">
              <a:solidFill>
                <a:srgbClr val="4D4D4D"/>
              </a:solidFill>
              <a:latin typeface="Helvetica Neue"/>
              <a:ea typeface="Helvetica Neue"/>
              <a:cs typeface="Helvetica Neue"/>
              <a:sym typeface="Helvetica Neue"/>
            </a:endParaRPr>
          </a:p>
          <a:p>
            <a:pPr indent="-304800" lvl="0" marL="457200" rtl="0" algn="l">
              <a:lnSpc>
                <a:spcPct val="115000"/>
              </a:lnSpc>
              <a:spcBef>
                <a:spcPts val="0"/>
              </a:spcBef>
              <a:spcAft>
                <a:spcPts val="0"/>
              </a:spcAft>
              <a:buClr>
                <a:srgbClr val="4D4D4D"/>
              </a:buClr>
              <a:buSzPts val="1200"/>
              <a:buFont typeface="Helvetica Neue"/>
              <a:buChar char="-"/>
            </a:pPr>
            <a:r>
              <a:rPr lang="en" sz="1200">
                <a:solidFill>
                  <a:srgbClr val="4D4D4D"/>
                </a:solidFill>
                <a:latin typeface="Helvetica Neue"/>
                <a:ea typeface="Helvetica Neue"/>
                <a:cs typeface="Helvetica Neue"/>
                <a:sym typeface="Helvetica Neue"/>
              </a:rPr>
              <a:t>Communication; </a:t>
            </a:r>
            <a:endParaRPr sz="1200">
              <a:solidFill>
                <a:srgbClr val="4D4D4D"/>
              </a:solidFill>
              <a:latin typeface="Helvetica Neue"/>
              <a:ea typeface="Helvetica Neue"/>
              <a:cs typeface="Helvetica Neue"/>
              <a:sym typeface="Helvetica Neue"/>
            </a:endParaRPr>
          </a:p>
          <a:p>
            <a:pPr indent="-304800" lvl="0" marL="457200" rtl="0" algn="l">
              <a:lnSpc>
                <a:spcPct val="115000"/>
              </a:lnSpc>
              <a:spcBef>
                <a:spcPts val="0"/>
              </a:spcBef>
              <a:spcAft>
                <a:spcPts val="0"/>
              </a:spcAft>
              <a:buClr>
                <a:srgbClr val="4D4D4D"/>
              </a:buClr>
              <a:buSzPts val="1200"/>
              <a:buFont typeface="Helvetica Neue"/>
              <a:buChar char="-"/>
            </a:pPr>
            <a:r>
              <a:rPr lang="en" sz="1200">
                <a:solidFill>
                  <a:srgbClr val="4D4D4D"/>
                </a:solidFill>
                <a:latin typeface="Helvetica Neue"/>
                <a:ea typeface="Helvetica Neue"/>
                <a:cs typeface="Helvetica Neue"/>
                <a:sym typeface="Helvetica Neue"/>
              </a:rPr>
              <a:t>Listening; </a:t>
            </a:r>
            <a:endParaRPr sz="1200">
              <a:solidFill>
                <a:srgbClr val="4D4D4D"/>
              </a:solidFill>
              <a:latin typeface="Helvetica Neue"/>
              <a:ea typeface="Helvetica Neue"/>
              <a:cs typeface="Helvetica Neue"/>
              <a:sym typeface="Helvetica Neue"/>
            </a:endParaRPr>
          </a:p>
          <a:p>
            <a:pPr indent="-304800" lvl="0" marL="457200" rtl="0" algn="l">
              <a:lnSpc>
                <a:spcPct val="115000"/>
              </a:lnSpc>
              <a:spcBef>
                <a:spcPts val="0"/>
              </a:spcBef>
              <a:spcAft>
                <a:spcPts val="0"/>
              </a:spcAft>
              <a:buClr>
                <a:srgbClr val="4D4D4D"/>
              </a:buClr>
              <a:buSzPts val="1200"/>
              <a:buFont typeface="Helvetica Neue"/>
              <a:buChar char="-"/>
            </a:pPr>
            <a:r>
              <a:rPr lang="en" sz="1200">
                <a:solidFill>
                  <a:srgbClr val="4D4D4D"/>
                </a:solidFill>
                <a:latin typeface="Helvetica Neue"/>
                <a:ea typeface="Helvetica Neue"/>
                <a:cs typeface="Helvetica Neue"/>
                <a:sym typeface="Helvetica Neue"/>
              </a:rPr>
              <a:t>Making your voice count; </a:t>
            </a:r>
            <a:endParaRPr sz="1200">
              <a:solidFill>
                <a:srgbClr val="4D4D4D"/>
              </a:solidFill>
              <a:latin typeface="Helvetica Neue"/>
              <a:ea typeface="Helvetica Neue"/>
              <a:cs typeface="Helvetica Neue"/>
              <a:sym typeface="Helvetica Neue"/>
            </a:endParaRPr>
          </a:p>
          <a:p>
            <a:pPr indent="-304800" lvl="0" marL="457200" rtl="0" algn="l">
              <a:lnSpc>
                <a:spcPct val="115000"/>
              </a:lnSpc>
              <a:spcBef>
                <a:spcPts val="0"/>
              </a:spcBef>
              <a:spcAft>
                <a:spcPts val="0"/>
              </a:spcAft>
              <a:buClr>
                <a:srgbClr val="4D4D4D"/>
              </a:buClr>
              <a:buSzPts val="1200"/>
              <a:buFont typeface="Helvetica Neue"/>
              <a:buChar char="-"/>
            </a:pPr>
            <a:r>
              <a:rPr lang="en" sz="1200">
                <a:solidFill>
                  <a:srgbClr val="4D4D4D"/>
                </a:solidFill>
                <a:latin typeface="Helvetica Neue"/>
                <a:ea typeface="Helvetica Neue"/>
                <a:cs typeface="Helvetica Neue"/>
                <a:sym typeface="Helvetica Neue"/>
              </a:rPr>
              <a:t>Impact and influence; </a:t>
            </a:r>
            <a:endParaRPr sz="1200">
              <a:solidFill>
                <a:srgbClr val="4D4D4D"/>
              </a:solidFill>
              <a:latin typeface="Helvetica Neue"/>
              <a:ea typeface="Helvetica Neue"/>
              <a:cs typeface="Helvetica Neue"/>
              <a:sym typeface="Helvetica Neue"/>
            </a:endParaRPr>
          </a:p>
          <a:p>
            <a:pPr indent="-304800" lvl="0" marL="457200" rtl="0" algn="l">
              <a:lnSpc>
                <a:spcPct val="115000"/>
              </a:lnSpc>
              <a:spcBef>
                <a:spcPts val="0"/>
              </a:spcBef>
              <a:spcAft>
                <a:spcPts val="0"/>
              </a:spcAft>
              <a:buClr>
                <a:srgbClr val="4D4D4D"/>
              </a:buClr>
              <a:buSzPts val="1200"/>
              <a:buFont typeface="Helvetica Neue"/>
              <a:buChar char="-"/>
            </a:pPr>
            <a:r>
              <a:rPr lang="en" sz="1200">
                <a:solidFill>
                  <a:srgbClr val="4D4D4D"/>
                </a:solidFill>
                <a:latin typeface="Helvetica Neue"/>
                <a:ea typeface="Helvetica Neue"/>
                <a:cs typeface="Helvetica Neue"/>
                <a:sym typeface="Helvetica Neue"/>
              </a:rPr>
              <a:t>Mutual understanding; </a:t>
            </a:r>
            <a:endParaRPr sz="1200">
              <a:solidFill>
                <a:srgbClr val="4D4D4D"/>
              </a:solidFill>
              <a:latin typeface="Helvetica Neue"/>
              <a:ea typeface="Helvetica Neue"/>
              <a:cs typeface="Helvetica Neue"/>
              <a:sym typeface="Helvetica Neue"/>
            </a:endParaRPr>
          </a:p>
          <a:p>
            <a:pPr indent="-304800" lvl="0" marL="457200" rtl="0" algn="l">
              <a:lnSpc>
                <a:spcPct val="115000"/>
              </a:lnSpc>
              <a:spcBef>
                <a:spcPts val="0"/>
              </a:spcBef>
              <a:spcAft>
                <a:spcPts val="0"/>
              </a:spcAft>
              <a:buClr>
                <a:srgbClr val="4D4D4D"/>
              </a:buClr>
              <a:buSzPts val="1200"/>
              <a:buFont typeface="Helvetica Neue"/>
              <a:buChar char="-"/>
            </a:pPr>
            <a:r>
              <a:rPr lang="en" sz="1200">
                <a:solidFill>
                  <a:srgbClr val="4D4D4D"/>
                </a:solidFill>
                <a:latin typeface="Helvetica Neue"/>
                <a:ea typeface="Helvetica Neue"/>
                <a:cs typeface="Helvetica Neue"/>
                <a:sym typeface="Helvetica Neue"/>
              </a:rPr>
              <a:t>Working Relationships; </a:t>
            </a:r>
            <a:endParaRPr sz="1200">
              <a:solidFill>
                <a:srgbClr val="4D4D4D"/>
              </a:solidFill>
              <a:latin typeface="Helvetica Neue"/>
              <a:ea typeface="Helvetica Neue"/>
              <a:cs typeface="Helvetica Neue"/>
              <a:sym typeface="Helvetica Neue"/>
            </a:endParaRPr>
          </a:p>
          <a:p>
            <a:pPr indent="-304800" lvl="0" marL="457200" rtl="0" algn="l">
              <a:lnSpc>
                <a:spcPct val="115000"/>
              </a:lnSpc>
              <a:spcBef>
                <a:spcPts val="0"/>
              </a:spcBef>
              <a:spcAft>
                <a:spcPts val="0"/>
              </a:spcAft>
              <a:buClr>
                <a:srgbClr val="4D4D4D"/>
              </a:buClr>
              <a:buSzPts val="1200"/>
              <a:buFont typeface="Helvetica Neue"/>
              <a:buChar char="-"/>
            </a:pPr>
            <a:r>
              <a:rPr lang="en" sz="1200">
                <a:solidFill>
                  <a:srgbClr val="4D4D4D"/>
                </a:solidFill>
                <a:latin typeface="Helvetica Neue"/>
                <a:ea typeface="Helvetica Neue"/>
                <a:cs typeface="Helvetica Neue"/>
                <a:sym typeface="Helvetica Neue"/>
              </a:rPr>
              <a:t>Trust; </a:t>
            </a:r>
            <a:endParaRPr sz="1200">
              <a:solidFill>
                <a:srgbClr val="4D4D4D"/>
              </a:solidFill>
              <a:latin typeface="Helvetica Neue"/>
              <a:ea typeface="Helvetica Neue"/>
              <a:cs typeface="Helvetica Neue"/>
              <a:sym typeface="Helvetica Neue"/>
            </a:endParaRPr>
          </a:p>
          <a:p>
            <a:pPr indent="-304800" lvl="0" marL="457200" rtl="0" algn="l">
              <a:lnSpc>
                <a:spcPct val="115000"/>
              </a:lnSpc>
              <a:spcBef>
                <a:spcPts val="0"/>
              </a:spcBef>
              <a:spcAft>
                <a:spcPts val="0"/>
              </a:spcAft>
              <a:buClr>
                <a:srgbClr val="4D4D4D"/>
              </a:buClr>
              <a:buSzPts val="1200"/>
              <a:buFont typeface="Helvetica Neue"/>
              <a:buChar char="-"/>
            </a:pPr>
            <a:r>
              <a:rPr lang="en" sz="1200">
                <a:solidFill>
                  <a:srgbClr val="4D4D4D"/>
                </a:solidFill>
                <a:latin typeface="Helvetica Neue"/>
                <a:ea typeface="Helvetica Neue"/>
                <a:cs typeface="Helvetica Neue"/>
                <a:sym typeface="Helvetica Neue"/>
              </a:rPr>
              <a:t>Performance; </a:t>
            </a:r>
            <a:endParaRPr sz="1200">
              <a:solidFill>
                <a:srgbClr val="4D4D4D"/>
              </a:solidFill>
              <a:latin typeface="Helvetica Neue"/>
              <a:ea typeface="Helvetica Neue"/>
              <a:cs typeface="Helvetica Neue"/>
              <a:sym typeface="Helvetica Neue"/>
            </a:endParaRPr>
          </a:p>
          <a:p>
            <a:pPr indent="-304800" lvl="0" marL="457200" rtl="0" algn="l">
              <a:lnSpc>
                <a:spcPct val="115000"/>
              </a:lnSpc>
              <a:spcBef>
                <a:spcPts val="0"/>
              </a:spcBef>
              <a:spcAft>
                <a:spcPts val="0"/>
              </a:spcAft>
              <a:buClr>
                <a:srgbClr val="4D4D4D"/>
              </a:buClr>
              <a:buSzPts val="1200"/>
              <a:buFont typeface="Helvetica Neue"/>
              <a:buChar char="-"/>
            </a:pPr>
            <a:r>
              <a:rPr lang="en" sz="1200">
                <a:solidFill>
                  <a:srgbClr val="4D4D4D"/>
                </a:solidFill>
                <a:latin typeface="Helvetica Neue"/>
                <a:ea typeface="Helvetica Neue"/>
                <a:cs typeface="Helvetica Neue"/>
                <a:sym typeface="Helvetica Neue"/>
              </a:rPr>
              <a:t>Reputation; </a:t>
            </a:r>
            <a:endParaRPr sz="1200">
              <a:solidFill>
                <a:srgbClr val="4D4D4D"/>
              </a:solidFill>
              <a:latin typeface="Helvetica Neue"/>
              <a:ea typeface="Helvetica Neue"/>
              <a:cs typeface="Helvetica Neue"/>
              <a:sym typeface="Helvetica Neue"/>
            </a:endParaRPr>
          </a:p>
          <a:p>
            <a:pPr indent="-304800" lvl="0" marL="457200" rtl="0" algn="l">
              <a:lnSpc>
                <a:spcPct val="115000"/>
              </a:lnSpc>
              <a:spcBef>
                <a:spcPts val="0"/>
              </a:spcBef>
              <a:spcAft>
                <a:spcPts val="0"/>
              </a:spcAft>
              <a:buClr>
                <a:srgbClr val="4D4D4D"/>
              </a:buClr>
              <a:buSzPts val="1200"/>
              <a:buFont typeface="Helvetica Neue"/>
              <a:buChar char="-"/>
            </a:pPr>
            <a:r>
              <a:rPr lang="en" sz="1200">
                <a:solidFill>
                  <a:srgbClr val="4D4D4D"/>
                </a:solidFill>
                <a:latin typeface="Helvetica Neue"/>
                <a:ea typeface="Helvetica Neue"/>
                <a:cs typeface="Helvetica Neue"/>
                <a:sym typeface="Helvetica Neue"/>
              </a:rPr>
              <a:t>Job satisfaction; </a:t>
            </a:r>
            <a:endParaRPr sz="1200">
              <a:solidFill>
                <a:srgbClr val="4D4D4D"/>
              </a:solidFill>
              <a:latin typeface="Helvetica Neue"/>
              <a:ea typeface="Helvetica Neue"/>
              <a:cs typeface="Helvetica Neue"/>
              <a:sym typeface="Helvetica Neue"/>
            </a:endParaRPr>
          </a:p>
          <a:p>
            <a:pPr indent="-304800" lvl="0" marL="457200" rtl="0" algn="l">
              <a:lnSpc>
                <a:spcPct val="115000"/>
              </a:lnSpc>
              <a:spcBef>
                <a:spcPts val="0"/>
              </a:spcBef>
              <a:spcAft>
                <a:spcPts val="0"/>
              </a:spcAft>
              <a:buClr>
                <a:srgbClr val="4D4D4D"/>
              </a:buClr>
              <a:buSzPts val="1200"/>
              <a:buFont typeface="Helvetica Neue"/>
              <a:buChar char="-"/>
            </a:pPr>
            <a:r>
              <a:rPr lang="en" sz="1200">
                <a:solidFill>
                  <a:srgbClr val="4D4D4D"/>
                </a:solidFill>
                <a:latin typeface="Helvetica Neue"/>
                <a:ea typeface="Helvetica Neue"/>
                <a:cs typeface="Helvetica Neue"/>
                <a:sym typeface="Helvetica Neue"/>
              </a:rPr>
              <a:t>Sense of well-being; </a:t>
            </a:r>
            <a:endParaRPr sz="1200">
              <a:solidFill>
                <a:srgbClr val="4D4D4D"/>
              </a:solidFill>
              <a:latin typeface="Helvetica Neue"/>
              <a:ea typeface="Helvetica Neue"/>
              <a:cs typeface="Helvetica Neue"/>
              <a:sym typeface="Helvetica Neue"/>
            </a:endParaRPr>
          </a:p>
          <a:p>
            <a:pPr indent="-304800" lvl="0" marL="457200" rtl="0" algn="l">
              <a:lnSpc>
                <a:spcPct val="115000"/>
              </a:lnSpc>
              <a:spcBef>
                <a:spcPts val="0"/>
              </a:spcBef>
              <a:spcAft>
                <a:spcPts val="0"/>
              </a:spcAft>
              <a:buClr>
                <a:srgbClr val="4D4D4D"/>
              </a:buClr>
              <a:buSzPts val="1200"/>
              <a:buFont typeface="Helvetica Neue"/>
              <a:buChar char="-"/>
            </a:pPr>
            <a:r>
              <a:rPr lang="en" sz="1200">
                <a:solidFill>
                  <a:srgbClr val="4D4D4D"/>
                </a:solidFill>
                <a:latin typeface="Helvetica Neue"/>
                <a:ea typeface="Helvetica Neue"/>
                <a:cs typeface="Helvetica Neue"/>
                <a:sym typeface="Helvetica Neue"/>
              </a:rPr>
              <a:t>Overcoming previously unconscious bias</a:t>
            </a:r>
            <a:endParaRPr sz="1200">
              <a:solidFill>
                <a:srgbClr val="4D4D4D"/>
              </a:solidFill>
              <a:latin typeface="Helvetica Neue"/>
              <a:ea typeface="Helvetica Neue"/>
              <a:cs typeface="Helvetica Neue"/>
              <a:sym typeface="Helvetica Neue"/>
            </a:endParaRPr>
          </a:p>
          <a:p>
            <a:pPr indent="0" lvl="0" marL="0" rtl="0" algn="l">
              <a:spcBef>
                <a:spcPts val="1200"/>
              </a:spcBef>
              <a:spcAft>
                <a:spcPts val="0"/>
              </a:spcAft>
              <a:buNone/>
            </a:pPr>
            <a:r>
              <a:t/>
            </a:r>
            <a:endParaRPr b="1"/>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35cf17055e4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35cf17055e4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58b48d9d10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358b48d9d10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Areas of application:</a:t>
            </a:r>
            <a:endParaRPr b="1"/>
          </a:p>
          <a:p>
            <a:pPr indent="-298450" lvl="0" marL="457200" rtl="0" algn="l">
              <a:spcBef>
                <a:spcPts val="0"/>
              </a:spcBef>
              <a:spcAft>
                <a:spcPts val="0"/>
              </a:spcAft>
              <a:buClr>
                <a:schemeClr val="dk1"/>
              </a:buClr>
              <a:buSzPts val="1100"/>
              <a:buFont typeface="Helvetica Neue"/>
              <a:buChar char="●"/>
            </a:pPr>
            <a:r>
              <a:rPr lang="en">
                <a:solidFill>
                  <a:schemeClr val="dk1"/>
                </a:solidFill>
                <a:latin typeface="Helvetica Neue"/>
                <a:ea typeface="Helvetica Neue"/>
                <a:cs typeface="Helvetica Neue"/>
                <a:sym typeface="Helvetica Neue"/>
              </a:rPr>
              <a:t>One-to-one coaching; </a:t>
            </a:r>
            <a:endParaRPr>
              <a:solidFill>
                <a:schemeClr val="dk1"/>
              </a:solidFill>
              <a:latin typeface="Helvetica Neue"/>
              <a:ea typeface="Helvetica Neue"/>
              <a:cs typeface="Helvetica Neue"/>
              <a:sym typeface="Helvetica Neue"/>
            </a:endParaRPr>
          </a:p>
          <a:p>
            <a:pPr indent="-298450" lvl="0" marL="457200" rtl="0" algn="l">
              <a:spcBef>
                <a:spcPts val="0"/>
              </a:spcBef>
              <a:spcAft>
                <a:spcPts val="0"/>
              </a:spcAft>
              <a:buClr>
                <a:schemeClr val="dk1"/>
              </a:buClr>
              <a:buSzPts val="1100"/>
              <a:buFont typeface="Helvetica Neue"/>
              <a:buChar char="●"/>
            </a:pPr>
            <a:r>
              <a:rPr lang="en">
                <a:solidFill>
                  <a:schemeClr val="dk1"/>
                </a:solidFill>
                <a:latin typeface="Helvetica Neue"/>
                <a:ea typeface="Helvetica Neue"/>
                <a:cs typeface="Helvetica Neue"/>
                <a:sym typeface="Helvetica Neue"/>
              </a:rPr>
              <a:t>Team coaching; </a:t>
            </a:r>
            <a:endParaRPr>
              <a:solidFill>
                <a:schemeClr val="dk1"/>
              </a:solidFill>
              <a:latin typeface="Helvetica Neue"/>
              <a:ea typeface="Helvetica Neue"/>
              <a:cs typeface="Helvetica Neue"/>
              <a:sym typeface="Helvetica Neue"/>
            </a:endParaRPr>
          </a:p>
          <a:p>
            <a:pPr indent="-298450" lvl="0" marL="457200" rtl="0" algn="l">
              <a:spcBef>
                <a:spcPts val="0"/>
              </a:spcBef>
              <a:spcAft>
                <a:spcPts val="0"/>
              </a:spcAft>
              <a:buClr>
                <a:schemeClr val="dk1"/>
              </a:buClr>
              <a:buSzPts val="1100"/>
              <a:buFont typeface="Helvetica Neue"/>
              <a:buChar char="●"/>
            </a:pPr>
            <a:r>
              <a:rPr lang="en">
                <a:solidFill>
                  <a:schemeClr val="dk1"/>
                </a:solidFill>
                <a:latin typeface="Helvetica Neue"/>
                <a:ea typeface="Helvetica Neue"/>
                <a:cs typeface="Helvetica Neue"/>
                <a:sym typeface="Helvetica Neue"/>
              </a:rPr>
              <a:t>Culture change; </a:t>
            </a:r>
            <a:endParaRPr>
              <a:solidFill>
                <a:schemeClr val="dk1"/>
              </a:solidFill>
              <a:latin typeface="Helvetica Neue"/>
              <a:ea typeface="Helvetica Neue"/>
              <a:cs typeface="Helvetica Neue"/>
              <a:sym typeface="Helvetica Neue"/>
            </a:endParaRPr>
          </a:p>
          <a:p>
            <a:pPr indent="-298450" lvl="0" marL="457200" rtl="0" algn="l">
              <a:spcBef>
                <a:spcPts val="0"/>
              </a:spcBef>
              <a:spcAft>
                <a:spcPts val="0"/>
              </a:spcAft>
              <a:buClr>
                <a:schemeClr val="dk1"/>
              </a:buClr>
              <a:buSzPts val="1100"/>
              <a:buFont typeface="Helvetica Neue"/>
              <a:buChar char="●"/>
            </a:pPr>
            <a:r>
              <a:rPr lang="en">
                <a:solidFill>
                  <a:schemeClr val="dk1"/>
                </a:solidFill>
                <a:latin typeface="Helvetica Neue"/>
                <a:ea typeface="Helvetica Neue"/>
                <a:cs typeface="Helvetica Neue"/>
                <a:sym typeface="Helvetica Neue"/>
              </a:rPr>
              <a:t>Leadership development; </a:t>
            </a:r>
            <a:endParaRPr>
              <a:solidFill>
                <a:schemeClr val="dk1"/>
              </a:solidFill>
              <a:latin typeface="Helvetica Neue"/>
              <a:ea typeface="Helvetica Neue"/>
              <a:cs typeface="Helvetica Neue"/>
              <a:sym typeface="Helvetica Neue"/>
            </a:endParaRPr>
          </a:p>
          <a:p>
            <a:pPr indent="-298450" lvl="0" marL="457200" rtl="0" algn="l">
              <a:spcBef>
                <a:spcPts val="0"/>
              </a:spcBef>
              <a:spcAft>
                <a:spcPts val="0"/>
              </a:spcAft>
              <a:buClr>
                <a:schemeClr val="dk1"/>
              </a:buClr>
              <a:buSzPts val="1100"/>
              <a:buFont typeface="Helvetica Neue"/>
              <a:buChar char="●"/>
            </a:pPr>
            <a:r>
              <a:rPr lang="en">
                <a:solidFill>
                  <a:schemeClr val="dk1"/>
                </a:solidFill>
                <a:latin typeface="Helvetica Neue"/>
                <a:ea typeface="Helvetica Neue"/>
                <a:cs typeface="Helvetica Neue"/>
                <a:sym typeface="Helvetica Neue"/>
              </a:rPr>
              <a:t>High potential development; </a:t>
            </a:r>
            <a:endParaRPr>
              <a:solidFill>
                <a:schemeClr val="dk1"/>
              </a:solidFill>
              <a:latin typeface="Helvetica Neue"/>
              <a:ea typeface="Helvetica Neue"/>
              <a:cs typeface="Helvetica Neue"/>
              <a:sym typeface="Helvetica Neue"/>
            </a:endParaRPr>
          </a:p>
          <a:p>
            <a:pPr indent="-298450" lvl="0" marL="457200" rtl="0" algn="l">
              <a:spcBef>
                <a:spcPts val="0"/>
              </a:spcBef>
              <a:spcAft>
                <a:spcPts val="0"/>
              </a:spcAft>
              <a:buClr>
                <a:schemeClr val="dk1"/>
              </a:buClr>
              <a:buSzPts val="1100"/>
              <a:buFont typeface="Helvetica Neue"/>
              <a:buChar char="●"/>
            </a:pPr>
            <a:r>
              <a:rPr lang="en">
                <a:solidFill>
                  <a:schemeClr val="dk1"/>
                </a:solidFill>
                <a:latin typeface="Helvetica Neue"/>
                <a:ea typeface="Helvetica Neue"/>
                <a:cs typeface="Helvetica Neue"/>
                <a:sym typeface="Helvetica Neue"/>
              </a:rPr>
              <a:t>Role Transition coaching; </a:t>
            </a:r>
            <a:endParaRPr>
              <a:solidFill>
                <a:schemeClr val="dk1"/>
              </a:solidFill>
              <a:latin typeface="Helvetica Neue"/>
              <a:ea typeface="Helvetica Neue"/>
              <a:cs typeface="Helvetica Neue"/>
              <a:sym typeface="Helvetica Neue"/>
            </a:endParaRPr>
          </a:p>
          <a:p>
            <a:pPr indent="-298450" lvl="0" marL="457200" rtl="0" algn="l">
              <a:spcBef>
                <a:spcPts val="0"/>
              </a:spcBef>
              <a:spcAft>
                <a:spcPts val="0"/>
              </a:spcAft>
              <a:buClr>
                <a:schemeClr val="dk1"/>
              </a:buClr>
              <a:buSzPts val="1100"/>
              <a:buFont typeface="Helvetica Neue"/>
              <a:buChar char="●"/>
            </a:pPr>
            <a:r>
              <a:rPr lang="en">
                <a:solidFill>
                  <a:schemeClr val="dk1"/>
                </a:solidFill>
                <a:latin typeface="Helvetica Neue"/>
                <a:ea typeface="Helvetica Neue"/>
                <a:cs typeface="Helvetica Neue"/>
                <a:sym typeface="Helvetica Neue"/>
              </a:rPr>
              <a:t>Onboarding; </a:t>
            </a:r>
            <a:endParaRPr>
              <a:solidFill>
                <a:schemeClr val="dk1"/>
              </a:solidFill>
              <a:latin typeface="Helvetica Neue"/>
              <a:ea typeface="Helvetica Neue"/>
              <a:cs typeface="Helvetica Neue"/>
              <a:sym typeface="Helvetica Neue"/>
            </a:endParaRPr>
          </a:p>
          <a:p>
            <a:pPr indent="-298450" lvl="0" marL="457200" rtl="0" algn="l">
              <a:spcBef>
                <a:spcPts val="0"/>
              </a:spcBef>
              <a:spcAft>
                <a:spcPts val="0"/>
              </a:spcAft>
              <a:buClr>
                <a:schemeClr val="dk1"/>
              </a:buClr>
              <a:buSzPts val="1100"/>
              <a:buFont typeface="Helvetica Neue"/>
              <a:buChar char="●"/>
            </a:pPr>
            <a:r>
              <a:rPr lang="en">
                <a:solidFill>
                  <a:schemeClr val="dk1"/>
                </a:solidFill>
                <a:latin typeface="Helvetica Neue"/>
                <a:ea typeface="Helvetica Neue"/>
                <a:cs typeface="Helvetica Neue"/>
                <a:sym typeface="Helvetica Neue"/>
              </a:rPr>
              <a:t>Working with others; </a:t>
            </a:r>
            <a:endParaRPr>
              <a:solidFill>
                <a:schemeClr val="dk1"/>
              </a:solidFill>
              <a:latin typeface="Helvetica Neue"/>
              <a:ea typeface="Helvetica Neue"/>
              <a:cs typeface="Helvetica Neue"/>
              <a:sym typeface="Helvetica Neue"/>
            </a:endParaRPr>
          </a:p>
          <a:p>
            <a:pPr indent="-298450" lvl="0" marL="457200" rtl="0" algn="l">
              <a:spcBef>
                <a:spcPts val="0"/>
              </a:spcBef>
              <a:spcAft>
                <a:spcPts val="0"/>
              </a:spcAft>
              <a:buClr>
                <a:schemeClr val="dk1"/>
              </a:buClr>
              <a:buSzPts val="1100"/>
              <a:buFont typeface="Helvetica Neue"/>
              <a:buChar char="●"/>
            </a:pPr>
            <a:r>
              <a:rPr lang="en">
                <a:solidFill>
                  <a:schemeClr val="dk1"/>
                </a:solidFill>
                <a:latin typeface="Helvetica Neue"/>
                <a:ea typeface="Helvetica Neue"/>
                <a:cs typeface="Helvetica Neue"/>
                <a:sym typeface="Helvetica Neue"/>
              </a:rPr>
              <a:t>Becoming a Manager; </a:t>
            </a:r>
            <a:endParaRPr>
              <a:solidFill>
                <a:schemeClr val="dk1"/>
              </a:solidFill>
              <a:latin typeface="Helvetica Neue"/>
              <a:ea typeface="Helvetica Neue"/>
              <a:cs typeface="Helvetica Neue"/>
              <a:sym typeface="Helvetica Neue"/>
            </a:endParaRPr>
          </a:p>
          <a:p>
            <a:pPr indent="-298450" lvl="0" marL="457200" rtl="0" algn="l">
              <a:spcBef>
                <a:spcPts val="0"/>
              </a:spcBef>
              <a:spcAft>
                <a:spcPts val="0"/>
              </a:spcAft>
              <a:buClr>
                <a:schemeClr val="dk1"/>
              </a:buClr>
              <a:buSzPts val="1100"/>
              <a:buFont typeface="Helvetica Neue"/>
              <a:buChar char="●"/>
            </a:pPr>
            <a:r>
              <a:rPr lang="en">
                <a:solidFill>
                  <a:schemeClr val="dk1"/>
                </a:solidFill>
                <a:latin typeface="Helvetica Neue"/>
                <a:ea typeface="Helvetica Neue"/>
                <a:cs typeface="Helvetica Neue"/>
                <a:sym typeface="Helvetica Neue"/>
              </a:rPr>
              <a:t>Handling difficult conversations; </a:t>
            </a:r>
            <a:endParaRPr>
              <a:solidFill>
                <a:schemeClr val="dk1"/>
              </a:solidFill>
              <a:latin typeface="Helvetica Neue"/>
              <a:ea typeface="Helvetica Neue"/>
              <a:cs typeface="Helvetica Neue"/>
              <a:sym typeface="Helvetica Neue"/>
            </a:endParaRPr>
          </a:p>
          <a:p>
            <a:pPr indent="-298450" lvl="0" marL="457200" rtl="0" algn="l">
              <a:spcBef>
                <a:spcPts val="0"/>
              </a:spcBef>
              <a:spcAft>
                <a:spcPts val="0"/>
              </a:spcAft>
              <a:buClr>
                <a:schemeClr val="dk1"/>
              </a:buClr>
              <a:buSzPts val="1100"/>
              <a:buFont typeface="Helvetica Neue"/>
              <a:buChar char="●"/>
            </a:pPr>
            <a:r>
              <a:rPr lang="en">
                <a:solidFill>
                  <a:schemeClr val="dk1"/>
                </a:solidFill>
                <a:latin typeface="Helvetica Neue"/>
                <a:ea typeface="Helvetica Neue"/>
                <a:cs typeface="Helvetica Neue"/>
                <a:sym typeface="Helvetica Neue"/>
              </a:rPr>
              <a:t>Giving and receiving feedback; </a:t>
            </a:r>
            <a:endParaRPr>
              <a:solidFill>
                <a:schemeClr val="dk1"/>
              </a:solidFill>
              <a:latin typeface="Helvetica Neue"/>
              <a:ea typeface="Helvetica Neue"/>
              <a:cs typeface="Helvetica Neue"/>
              <a:sym typeface="Helvetica Neue"/>
            </a:endParaRPr>
          </a:p>
          <a:p>
            <a:pPr indent="-298450" lvl="0" marL="457200" rtl="0" algn="l">
              <a:spcBef>
                <a:spcPts val="0"/>
              </a:spcBef>
              <a:spcAft>
                <a:spcPts val="0"/>
              </a:spcAft>
              <a:buClr>
                <a:schemeClr val="dk1"/>
              </a:buClr>
              <a:buSzPts val="1100"/>
              <a:buFont typeface="Helvetica Neue"/>
              <a:buChar char="●"/>
            </a:pPr>
            <a:r>
              <a:rPr lang="en">
                <a:solidFill>
                  <a:schemeClr val="dk1"/>
                </a:solidFill>
                <a:latin typeface="Helvetica Neue"/>
                <a:ea typeface="Helvetica Neue"/>
                <a:cs typeface="Helvetica Neue"/>
                <a:sym typeface="Helvetica Neue"/>
              </a:rPr>
              <a:t>Overcoming impostor syndrome; </a:t>
            </a:r>
            <a:endParaRPr>
              <a:solidFill>
                <a:schemeClr val="dk1"/>
              </a:solidFill>
              <a:latin typeface="Helvetica Neue"/>
              <a:ea typeface="Helvetica Neue"/>
              <a:cs typeface="Helvetica Neue"/>
              <a:sym typeface="Helvetica Neue"/>
            </a:endParaRPr>
          </a:p>
          <a:p>
            <a:pPr indent="-298450" lvl="0" marL="457200" rtl="0" algn="l">
              <a:spcBef>
                <a:spcPts val="0"/>
              </a:spcBef>
              <a:spcAft>
                <a:spcPts val="0"/>
              </a:spcAft>
              <a:buClr>
                <a:schemeClr val="dk1"/>
              </a:buClr>
              <a:buSzPts val="1100"/>
              <a:buFont typeface="Helvetica Neue"/>
              <a:buChar char="●"/>
            </a:pPr>
            <a:r>
              <a:rPr lang="en">
                <a:solidFill>
                  <a:schemeClr val="dk1"/>
                </a:solidFill>
                <a:latin typeface="Helvetica Neue"/>
                <a:ea typeface="Helvetica Neue"/>
                <a:cs typeface="Helvetica Neue"/>
                <a:sym typeface="Helvetica Neue"/>
              </a:rPr>
              <a:t>Managing negative self-talk; </a:t>
            </a:r>
            <a:endParaRPr>
              <a:solidFill>
                <a:schemeClr val="dk1"/>
              </a:solidFill>
              <a:latin typeface="Helvetica Neue"/>
              <a:ea typeface="Helvetica Neue"/>
              <a:cs typeface="Helvetica Neue"/>
              <a:sym typeface="Helvetica Neue"/>
            </a:endParaRPr>
          </a:p>
          <a:p>
            <a:pPr indent="-298450" lvl="0" marL="457200" rtl="0" algn="l">
              <a:spcBef>
                <a:spcPts val="0"/>
              </a:spcBef>
              <a:spcAft>
                <a:spcPts val="0"/>
              </a:spcAft>
              <a:buClr>
                <a:schemeClr val="dk1"/>
              </a:buClr>
              <a:buSzPts val="1100"/>
              <a:buFont typeface="Helvetica Neue"/>
              <a:buChar char="●"/>
            </a:pPr>
            <a:r>
              <a:rPr lang="en">
                <a:solidFill>
                  <a:schemeClr val="dk1"/>
                </a:solidFill>
                <a:latin typeface="Helvetica Neue"/>
                <a:ea typeface="Helvetica Neue"/>
                <a:cs typeface="Helvetica Neue"/>
                <a:sym typeface="Helvetica Neue"/>
              </a:rPr>
              <a:t>Group facilitation skills; </a:t>
            </a:r>
            <a:endParaRPr>
              <a:solidFill>
                <a:schemeClr val="dk1"/>
              </a:solidFill>
              <a:latin typeface="Helvetica Neue"/>
              <a:ea typeface="Helvetica Neue"/>
              <a:cs typeface="Helvetica Neue"/>
              <a:sym typeface="Helvetica Neue"/>
            </a:endParaRPr>
          </a:p>
          <a:p>
            <a:pPr indent="-298450" lvl="0" marL="457200" rtl="0" algn="l">
              <a:spcBef>
                <a:spcPts val="0"/>
              </a:spcBef>
              <a:spcAft>
                <a:spcPts val="0"/>
              </a:spcAft>
              <a:buClr>
                <a:schemeClr val="dk1"/>
              </a:buClr>
              <a:buSzPts val="1100"/>
              <a:buFont typeface="Helvetica Neue"/>
              <a:buChar char="●"/>
            </a:pPr>
            <a:r>
              <a:rPr lang="en">
                <a:solidFill>
                  <a:schemeClr val="dk1"/>
                </a:solidFill>
                <a:latin typeface="Helvetica Neue"/>
                <a:ea typeface="Helvetica Neue"/>
                <a:cs typeface="Helvetica Neue"/>
                <a:sym typeface="Helvetica Neue"/>
              </a:rPr>
              <a:t>Communication skills; </a:t>
            </a:r>
            <a:endParaRPr>
              <a:solidFill>
                <a:schemeClr val="dk1"/>
              </a:solidFill>
              <a:latin typeface="Helvetica Neue"/>
              <a:ea typeface="Helvetica Neue"/>
              <a:cs typeface="Helvetica Neue"/>
              <a:sym typeface="Helvetica Neue"/>
            </a:endParaRPr>
          </a:p>
          <a:p>
            <a:pPr indent="-298450" lvl="0" marL="457200" rtl="0" algn="l">
              <a:spcBef>
                <a:spcPts val="0"/>
              </a:spcBef>
              <a:spcAft>
                <a:spcPts val="0"/>
              </a:spcAft>
              <a:buClr>
                <a:schemeClr val="dk1"/>
              </a:buClr>
              <a:buSzPts val="1100"/>
              <a:buFont typeface="Helvetica Neue"/>
              <a:buChar char="●"/>
            </a:pPr>
            <a:r>
              <a:rPr lang="en">
                <a:solidFill>
                  <a:schemeClr val="dk1"/>
                </a:solidFill>
                <a:latin typeface="Helvetica Neue"/>
                <a:ea typeface="Helvetica Neue"/>
                <a:cs typeface="Helvetica Neue"/>
                <a:sym typeface="Helvetica Neue"/>
              </a:rPr>
              <a:t>Listening Skills, </a:t>
            </a:r>
            <a:endParaRPr>
              <a:solidFill>
                <a:schemeClr val="dk1"/>
              </a:solidFill>
              <a:latin typeface="Helvetica Neue"/>
              <a:ea typeface="Helvetica Neue"/>
              <a:cs typeface="Helvetica Neue"/>
              <a:sym typeface="Helvetica Neue"/>
            </a:endParaRPr>
          </a:p>
          <a:p>
            <a:pPr indent="-298450" lvl="0" marL="457200" rtl="0" algn="l">
              <a:spcBef>
                <a:spcPts val="0"/>
              </a:spcBef>
              <a:spcAft>
                <a:spcPts val="0"/>
              </a:spcAft>
              <a:buClr>
                <a:schemeClr val="dk1"/>
              </a:buClr>
              <a:buSzPts val="1100"/>
              <a:buFont typeface="Helvetica Neue"/>
              <a:buChar char="●"/>
            </a:pPr>
            <a:r>
              <a:rPr lang="en">
                <a:solidFill>
                  <a:schemeClr val="dk1"/>
                </a:solidFill>
                <a:latin typeface="Helvetica Neue"/>
                <a:ea typeface="Helvetica Neue"/>
                <a:cs typeface="Helvetica Neue"/>
                <a:sym typeface="Helvetica Neue"/>
              </a:rPr>
              <a:t>Fostering innovation…</a:t>
            </a:r>
            <a:endParaRPr sz="4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35cf17055e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35cf17055e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oicePrint page" type="title">
  <p:cSld name="TITLE">
    <p:bg>
      <p:bgPr>
        <a:solidFill>
          <a:schemeClr val="accent2"/>
        </a:solidFill>
      </p:bgPr>
    </p:bg>
    <p:spTree>
      <p:nvGrpSpPr>
        <p:cNvPr id="9" name="Shape 9"/>
        <p:cNvGrpSpPr/>
        <p:nvPr/>
      </p:nvGrpSpPr>
      <p:grpSpPr>
        <a:xfrm>
          <a:off x="0" y="0"/>
          <a:ext cx="0" cy="0"/>
          <a:chOff x="0" y="0"/>
          <a:chExt cx="0" cy="0"/>
        </a:xfrm>
      </p:grpSpPr>
      <p:sp>
        <p:nvSpPr>
          <p:cNvPr id="10" name="Google Shape;10;p2"/>
          <p:cNvSpPr txBox="1"/>
          <p:nvPr/>
        </p:nvSpPr>
        <p:spPr>
          <a:xfrm>
            <a:off x="7117800" y="4818775"/>
            <a:ext cx="2026200" cy="25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lt1"/>
                </a:solidFill>
                <a:latin typeface="Helvetica Neue Light"/>
                <a:ea typeface="Helvetica Neue Light"/>
                <a:cs typeface="Helvetica Neue Light"/>
                <a:sym typeface="Helvetica Neue Light"/>
              </a:rPr>
              <a:t>© TalkWise Limited, All Rights Reserved</a:t>
            </a:r>
            <a:endParaRPr sz="800">
              <a:solidFill>
                <a:schemeClr val="lt1"/>
              </a:solidFill>
              <a:latin typeface="Helvetica Neue Light"/>
              <a:ea typeface="Helvetica Neue Light"/>
              <a:cs typeface="Helvetica Neue Light"/>
              <a:sym typeface="Helvetica Neue Light"/>
            </a:endParaRPr>
          </a:p>
        </p:txBody>
      </p:sp>
      <p:pic>
        <p:nvPicPr>
          <p:cNvPr id="11" name="Google Shape;11;p2"/>
          <p:cNvPicPr preferRelativeResize="0"/>
          <p:nvPr/>
        </p:nvPicPr>
        <p:blipFill>
          <a:blip r:embed="rId2">
            <a:alphaModFix/>
          </a:blip>
          <a:stretch>
            <a:fillRect/>
          </a:stretch>
        </p:blipFill>
        <p:spPr>
          <a:xfrm>
            <a:off x="2420100" y="1585600"/>
            <a:ext cx="4303799" cy="1525425"/>
          </a:xfrm>
          <a:prstGeom prst="rect">
            <a:avLst/>
          </a:prstGeom>
          <a:noFill/>
          <a:ln>
            <a:noFill/>
          </a:ln>
        </p:spPr>
      </p:pic>
      <p:sp>
        <p:nvSpPr>
          <p:cNvPr id="12" name="Google Shape;12;p2"/>
          <p:cNvSpPr txBox="1"/>
          <p:nvPr/>
        </p:nvSpPr>
        <p:spPr>
          <a:xfrm>
            <a:off x="1188450" y="3195200"/>
            <a:ext cx="6767100" cy="792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300">
                <a:solidFill>
                  <a:schemeClr val="lt1"/>
                </a:solidFill>
                <a:latin typeface="Helvetica Neue Light"/>
                <a:ea typeface="Helvetica Neue Light"/>
                <a:cs typeface="Helvetica Neue Light"/>
                <a:sym typeface="Helvetica Neue Light"/>
              </a:rPr>
              <a:t>The immediately useful personal development tool</a:t>
            </a:r>
            <a:endParaRPr sz="2300">
              <a:solidFill>
                <a:schemeClr val="lt1"/>
              </a:solidFill>
              <a:latin typeface="Helvetica Neue Light"/>
              <a:ea typeface="Helvetica Neue Light"/>
              <a:cs typeface="Helvetica Neue Light"/>
              <a:sym typeface="Helvetica Neue Light"/>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9" name="Shape 49"/>
        <p:cNvGrpSpPr/>
        <p:nvPr/>
      </p:nvGrpSpPr>
      <p:grpSpPr>
        <a:xfrm>
          <a:off x="0" y="0"/>
          <a:ext cx="0" cy="0"/>
          <a:chOff x="0" y="0"/>
          <a:chExt cx="0" cy="0"/>
        </a:xfrm>
      </p:grpSpPr>
      <p:sp>
        <p:nvSpPr>
          <p:cNvPr id="50" name="Google Shape;50;p11"/>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1" name="Google Shape;51;p11"/>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2" name="Google Shape;52;p11"/>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pic>
        <p:nvPicPr>
          <p:cNvPr id="53" name="Google Shape;53;p11"/>
          <p:cNvPicPr preferRelativeResize="0"/>
          <p:nvPr/>
        </p:nvPicPr>
        <p:blipFill rotWithShape="1">
          <a:blip r:embed="rId2">
            <a:alphaModFix/>
          </a:blip>
          <a:srcRect b="-35446" l="-35446" r="0" t="0"/>
          <a:stretch/>
        </p:blipFill>
        <p:spPr>
          <a:xfrm>
            <a:off x="6854950" y="4527400"/>
            <a:ext cx="2204875" cy="78147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4" name="Shape 54"/>
        <p:cNvGrpSpPr/>
        <p:nvPr/>
      </p:nvGrpSpPr>
      <p:grpSpPr>
        <a:xfrm>
          <a:off x="0" y="0"/>
          <a:ext cx="0" cy="0"/>
          <a:chOff x="0" y="0"/>
          <a:chExt cx="0" cy="0"/>
        </a:xfrm>
      </p:grpSpPr>
      <p:sp>
        <p:nvSpPr>
          <p:cNvPr id="55" name="Google Shape;55;p12"/>
          <p:cNvSpPr txBox="1"/>
          <p:nvPr>
            <p:ph idx="1" type="body"/>
          </p:nvPr>
        </p:nvSpPr>
        <p:spPr>
          <a:xfrm>
            <a:off x="311700" y="44591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56" name="Google Shape;56;p12"/>
          <p:cNvSpPr/>
          <p:nvPr>
            <p:ph idx="2" type="pic"/>
          </p:nvPr>
        </p:nvSpPr>
        <p:spPr>
          <a:xfrm>
            <a:off x="925300" y="782100"/>
            <a:ext cx="7278300" cy="3761700"/>
          </a:xfrm>
          <a:prstGeom prst="rect">
            <a:avLst/>
          </a:prstGeom>
          <a:noFill/>
          <a:ln>
            <a:noFill/>
          </a:ln>
        </p:spPr>
      </p:sp>
      <p:pic>
        <p:nvPicPr>
          <p:cNvPr id="57" name="Google Shape;57;p12"/>
          <p:cNvPicPr preferRelativeResize="0"/>
          <p:nvPr/>
        </p:nvPicPr>
        <p:blipFill rotWithShape="1">
          <a:blip r:embed="rId2">
            <a:alphaModFix/>
          </a:blip>
          <a:srcRect b="-35446" l="-35446" r="0" t="0"/>
          <a:stretch/>
        </p:blipFill>
        <p:spPr>
          <a:xfrm>
            <a:off x="6854950" y="4527400"/>
            <a:ext cx="2204875" cy="78147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8" name="Shape 58"/>
        <p:cNvGrpSpPr/>
        <p:nvPr/>
      </p:nvGrpSpPr>
      <p:grpSpPr>
        <a:xfrm>
          <a:off x="0" y="0"/>
          <a:ext cx="0" cy="0"/>
          <a:chOff x="0" y="0"/>
          <a:chExt cx="0" cy="0"/>
        </a:xfrm>
      </p:grpSpPr>
      <p:sp>
        <p:nvSpPr>
          <p:cNvPr id="59" name="Google Shape;59;p1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0" name="Google Shape;60;p13"/>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pic>
        <p:nvPicPr>
          <p:cNvPr id="61" name="Google Shape;61;p13"/>
          <p:cNvPicPr preferRelativeResize="0"/>
          <p:nvPr/>
        </p:nvPicPr>
        <p:blipFill rotWithShape="1">
          <a:blip r:embed="rId2">
            <a:alphaModFix/>
          </a:blip>
          <a:srcRect b="-35446" l="-35446" r="0" t="0"/>
          <a:stretch/>
        </p:blipFill>
        <p:spPr>
          <a:xfrm>
            <a:off x="6854950" y="4527400"/>
            <a:ext cx="2204875" cy="78147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2" name="Shape 62"/>
        <p:cNvGrpSpPr/>
        <p:nvPr/>
      </p:nvGrpSpPr>
      <p:grpSpPr>
        <a:xfrm>
          <a:off x="0" y="0"/>
          <a:ext cx="0" cy="0"/>
          <a:chOff x="0" y="0"/>
          <a:chExt cx="0" cy="0"/>
        </a:xfrm>
      </p:grpSpPr>
      <p:pic>
        <p:nvPicPr>
          <p:cNvPr id="63" name="Google Shape;63;p14"/>
          <p:cNvPicPr preferRelativeResize="0"/>
          <p:nvPr/>
        </p:nvPicPr>
        <p:blipFill rotWithShape="1">
          <a:blip r:embed="rId2">
            <a:alphaModFix/>
          </a:blip>
          <a:srcRect b="-35446" l="-35446" r="0" t="0"/>
          <a:stretch/>
        </p:blipFill>
        <p:spPr>
          <a:xfrm>
            <a:off x="6854950" y="4527400"/>
            <a:ext cx="2204875" cy="78147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highlight">
  <p:cSld name="TITLE_2_1">
    <p:bg>
      <p:bgPr>
        <a:solidFill>
          <a:schemeClr val="accent2"/>
        </a:solidFill>
      </p:bgPr>
    </p:bg>
    <p:spTree>
      <p:nvGrpSpPr>
        <p:cNvPr id="64" name="Shape 64"/>
        <p:cNvGrpSpPr/>
        <p:nvPr/>
      </p:nvGrpSpPr>
      <p:grpSpPr>
        <a:xfrm>
          <a:off x="0" y="0"/>
          <a:ext cx="0" cy="0"/>
          <a:chOff x="0" y="0"/>
          <a:chExt cx="0" cy="0"/>
        </a:xfrm>
      </p:grpSpPr>
      <p:sp>
        <p:nvSpPr>
          <p:cNvPr id="65" name="Google Shape;65;p15"/>
          <p:cNvSpPr txBox="1"/>
          <p:nvPr>
            <p:ph idx="1" type="subTitle"/>
          </p:nvPr>
        </p:nvSpPr>
        <p:spPr>
          <a:xfrm>
            <a:off x="311700" y="1536975"/>
            <a:ext cx="8520600" cy="27270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2800"/>
              <a:buNone/>
              <a:defRPr sz="2800">
                <a:solidFill>
                  <a:schemeClr val="lt1"/>
                </a:solidFill>
              </a:defRPr>
            </a:lvl1pPr>
            <a:lvl2pPr lvl="1" algn="ctr">
              <a:lnSpc>
                <a:spcPct val="100000"/>
              </a:lnSpc>
              <a:spcBef>
                <a:spcPts val="0"/>
              </a:spcBef>
              <a:spcAft>
                <a:spcPts val="0"/>
              </a:spcAft>
              <a:buClr>
                <a:schemeClr val="lt1"/>
              </a:buClr>
              <a:buSzPts val="2800"/>
              <a:buNone/>
              <a:defRPr sz="2800">
                <a:solidFill>
                  <a:schemeClr val="lt1"/>
                </a:solidFill>
              </a:defRPr>
            </a:lvl2pPr>
            <a:lvl3pPr lvl="2" algn="ctr">
              <a:lnSpc>
                <a:spcPct val="100000"/>
              </a:lnSpc>
              <a:spcBef>
                <a:spcPts val="0"/>
              </a:spcBef>
              <a:spcAft>
                <a:spcPts val="0"/>
              </a:spcAft>
              <a:buClr>
                <a:schemeClr val="lt1"/>
              </a:buClr>
              <a:buSzPts val="2800"/>
              <a:buNone/>
              <a:defRPr sz="2800">
                <a:solidFill>
                  <a:schemeClr val="lt1"/>
                </a:solidFill>
              </a:defRPr>
            </a:lvl3pPr>
            <a:lvl4pPr lvl="3" algn="ctr">
              <a:lnSpc>
                <a:spcPct val="100000"/>
              </a:lnSpc>
              <a:spcBef>
                <a:spcPts val="0"/>
              </a:spcBef>
              <a:spcAft>
                <a:spcPts val="0"/>
              </a:spcAft>
              <a:buClr>
                <a:schemeClr val="lt1"/>
              </a:buClr>
              <a:buSzPts val="2800"/>
              <a:buNone/>
              <a:defRPr sz="2800">
                <a:solidFill>
                  <a:schemeClr val="lt1"/>
                </a:solidFill>
              </a:defRPr>
            </a:lvl4pPr>
            <a:lvl5pPr lvl="4" algn="ctr">
              <a:lnSpc>
                <a:spcPct val="100000"/>
              </a:lnSpc>
              <a:spcBef>
                <a:spcPts val="0"/>
              </a:spcBef>
              <a:spcAft>
                <a:spcPts val="0"/>
              </a:spcAft>
              <a:buClr>
                <a:schemeClr val="lt1"/>
              </a:buClr>
              <a:buSzPts val="2800"/>
              <a:buNone/>
              <a:defRPr sz="2800">
                <a:solidFill>
                  <a:schemeClr val="lt1"/>
                </a:solidFill>
              </a:defRPr>
            </a:lvl5pPr>
            <a:lvl6pPr lvl="5" algn="ctr">
              <a:lnSpc>
                <a:spcPct val="100000"/>
              </a:lnSpc>
              <a:spcBef>
                <a:spcPts val="0"/>
              </a:spcBef>
              <a:spcAft>
                <a:spcPts val="0"/>
              </a:spcAft>
              <a:buClr>
                <a:schemeClr val="lt1"/>
              </a:buClr>
              <a:buSzPts val="2800"/>
              <a:buNone/>
              <a:defRPr sz="2800">
                <a:solidFill>
                  <a:schemeClr val="lt1"/>
                </a:solidFill>
              </a:defRPr>
            </a:lvl6pPr>
            <a:lvl7pPr lvl="6" algn="ctr">
              <a:lnSpc>
                <a:spcPct val="100000"/>
              </a:lnSpc>
              <a:spcBef>
                <a:spcPts val="0"/>
              </a:spcBef>
              <a:spcAft>
                <a:spcPts val="0"/>
              </a:spcAft>
              <a:buClr>
                <a:schemeClr val="lt1"/>
              </a:buClr>
              <a:buSzPts val="2800"/>
              <a:buNone/>
              <a:defRPr sz="2800">
                <a:solidFill>
                  <a:schemeClr val="lt1"/>
                </a:solidFill>
              </a:defRPr>
            </a:lvl7pPr>
            <a:lvl8pPr lvl="7" algn="ctr">
              <a:lnSpc>
                <a:spcPct val="100000"/>
              </a:lnSpc>
              <a:spcBef>
                <a:spcPts val="0"/>
              </a:spcBef>
              <a:spcAft>
                <a:spcPts val="0"/>
              </a:spcAft>
              <a:buClr>
                <a:schemeClr val="lt1"/>
              </a:buClr>
              <a:buSzPts val="2800"/>
              <a:buNone/>
              <a:defRPr sz="2800">
                <a:solidFill>
                  <a:schemeClr val="lt1"/>
                </a:solidFill>
              </a:defRPr>
            </a:lvl8pPr>
            <a:lvl9pPr lvl="8" algn="ctr">
              <a:lnSpc>
                <a:spcPct val="100000"/>
              </a:lnSpc>
              <a:spcBef>
                <a:spcPts val="0"/>
              </a:spcBef>
              <a:spcAft>
                <a:spcPts val="0"/>
              </a:spcAft>
              <a:buClr>
                <a:schemeClr val="lt1"/>
              </a:buClr>
              <a:buSzPts val="2800"/>
              <a:buNone/>
              <a:defRPr sz="2800">
                <a:solidFill>
                  <a:schemeClr val="lt1"/>
                </a:solidFill>
              </a:defRPr>
            </a:lvl9pPr>
          </a:lstStyle>
          <a:p/>
        </p:txBody>
      </p:sp>
      <p:pic>
        <p:nvPicPr>
          <p:cNvPr id="66" name="Google Shape;66;p15"/>
          <p:cNvPicPr preferRelativeResize="0"/>
          <p:nvPr/>
        </p:nvPicPr>
        <p:blipFill>
          <a:blip r:embed="rId2">
            <a:alphaModFix/>
          </a:blip>
          <a:stretch>
            <a:fillRect/>
          </a:stretch>
        </p:blipFill>
        <p:spPr>
          <a:xfrm>
            <a:off x="7334650" y="4502200"/>
            <a:ext cx="1809350" cy="6413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blue 1">
  <p:cSld name="TITLE_2">
    <p:bg>
      <p:bgPr>
        <a:solidFill>
          <a:schemeClr val="accent2"/>
        </a:solidFill>
      </p:bgPr>
    </p:bg>
    <p:spTree>
      <p:nvGrpSpPr>
        <p:cNvPr id="13" name="Shape 13"/>
        <p:cNvGrpSpPr/>
        <p:nvPr/>
      </p:nvGrpSpPr>
      <p:grpSpPr>
        <a:xfrm>
          <a:off x="0" y="0"/>
          <a:ext cx="0" cy="0"/>
          <a:chOff x="0" y="0"/>
          <a:chExt cx="0" cy="0"/>
        </a:xfrm>
      </p:grpSpPr>
      <p:sp>
        <p:nvSpPr>
          <p:cNvPr id="14" name="Google Shape;14;p3"/>
          <p:cNvSpPr txBox="1"/>
          <p:nvPr>
            <p:ph type="ctrTitle"/>
          </p:nvPr>
        </p:nvSpPr>
        <p:spPr>
          <a:xfrm>
            <a:off x="311708" y="14303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5200"/>
              <a:buNone/>
              <a:defRPr sz="5200">
                <a:solidFill>
                  <a:schemeClr val="lt1"/>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5" name="Google Shape;15;p3"/>
          <p:cNvSpPr txBox="1"/>
          <p:nvPr>
            <p:ph idx="1" type="subTitle"/>
          </p:nvPr>
        </p:nvSpPr>
        <p:spPr>
          <a:xfrm>
            <a:off x="311700" y="35199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2800"/>
              <a:buNone/>
              <a:defRPr sz="2800">
                <a:solidFill>
                  <a:schemeClr val="lt1"/>
                </a:solidFill>
              </a:defRPr>
            </a:lvl1pPr>
            <a:lvl2pPr lvl="1" algn="ctr">
              <a:lnSpc>
                <a:spcPct val="100000"/>
              </a:lnSpc>
              <a:spcBef>
                <a:spcPts val="0"/>
              </a:spcBef>
              <a:spcAft>
                <a:spcPts val="0"/>
              </a:spcAft>
              <a:buClr>
                <a:schemeClr val="lt1"/>
              </a:buClr>
              <a:buSzPts val="2800"/>
              <a:buNone/>
              <a:defRPr sz="2800">
                <a:solidFill>
                  <a:schemeClr val="lt1"/>
                </a:solidFill>
              </a:defRPr>
            </a:lvl2pPr>
            <a:lvl3pPr lvl="2" algn="ctr">
              <a:lnSpc>
                <a:spcPct val="100000"/>
              </a:lnSpc>
              <a:spcBef>
                <a:spcPts val="0"/>
              </a:spcBef>
              <a:spcAft>
                <a:spcPts val="0"/>
              </a:spcAft>
              <a:buClr>
                <a:schemeClr val="lt1"/>
              </a:buClr>
              <a:buSzPts val="2800"/>
              <a:buNone/>
              <a:defRPr sz="2800">
                <a:solidFill>
                  <a:schemeClr val="lt1"/>
                </a:solidFill>
              </a:defRPr>
            </a:lvl3pPr>
            <a:lvl4pPr lvl="3" algn="ctr">
              <a:lnSpc>
                <a:spcPct val="100000"/>
              </a:lnSpc>
              <a:spcBef>
                <a:spcPts val="0"/>
              </a:spcBef>
              <a:spcAft>
                <a:spcPts val="0"/>
              </a:spcAft>
              <a:buClr>
                <a:schemeClr val="lt1"/>
              </a:buClr>
              <a:buSzPts val="2800"/>
              <a:buNone/>
              <a:defRPr sz="2800">
                <a:solidFill>
                  <a:schemeClr val="lt1"/>
                </a:solidFill>
              </a:defRPr>
            </a:lvl4pPr>
            <a:lvl5pPr lvl="4" algn="ctr">
              <a:lnSpc>
                <a:spcPct val="100000"/>
              </a:lnSpc>
              <a:spcBef>
                <a:spcPts val="0"/>
              </a:spcBef>
              <a:spcAft>
                <a:spcPts val="0"/>
              </a:spcAft>
              <a:buClr>
                <a:schemeClr val="lt1"/>
              </a:buClr>
              <a:buSzPts val="2800"/>
              <a:buNone/>
              <a:defRPr sz="2800">
                <a:solidFill>
                  <a:schemeClr val="lt1"/>
                </a:solidFill>
              </a:defRPr>
            </a:lvl5pPr>
            <a:lvl6pPr lvl="5" algn="ctr">
              <a:lnSpc>
                <a:spcPct val="100000"/>
              </a:lnSpc>
              <a:spcBef>
                <a:spcPts val="0"/>
              </a:spcBef>
              <a:spcAft>
                <a:spcPts val="0"/>
              </a:spcAft>
              <a:buClr>
                <a:schemeClr val="lt1"/>
              </a:buClr>
              <a:buSzPts val="2800"/>
              <a:buNone/>
              <a:defRPr sz="2800">
                <a:solidFill>
                  <a:schemeClr val="lt1"/>
                </a:solidFill>
              </a:defRPr>
            </a:lvl6pPr>
            <a:lvl7pPr lvl="6" algn="ctr">
              <a:lnSpc>
                <a:spcPct val="100000"/>
              </a:lnSpc>
              <a:spcBef>
                <a:spcPts val="0"/>
              </a:spcBef>
              <a:spcAft>
                <a:spcPts val="0"/>
              </a:spcAft>
              <a:buClr>
                <a:schemeClr val="lt1"/>
              </a:buClr>
              <a:buSzPts val="2800"/>
              <a:buNone/>
              <a:defRPr sz="2800">
                <a:solidFill>
                  <a:schemeClr val="lt1"/>
                </a:solidFill>
              </a:defRPr>
            </a:lvl7pPr>
            <a:lvl8pPr lvl="7" algn="ctr">
              <a:lnSpc>
                <a:spcPct val="100000"/>
              </a:lnSpc>
              <a:spcBef>
                <a:spcPts val="0"/>
              </a:spcBef>
              <a:spcAft>
                <a:spcPts val="0"/>
              </a:spcAft>
              <a:buClr>
                <a:schemeClr val="lt1"/>
              </a:buClr>
              <a:buSzPts val="2800"/>
              <a:buNone/>
              <a:defRPr sz="2800">
                <a:solidFill>
                  <a:schemeClr val="lt1"/>
                </a:solidFill>
              </a:defRPr>
            </a:lvl8pPr>
            <a:lvl9pPr lvl="8" algn="ctr">
              <a:lnSpc>
                <a:spcPct val="100000"/>
              </a:lnSpc>
              <a:spcBef>
                <a:spcPts val="0"/>
              </a:spcBef>
              <a:spcAft>
                <a:spcPts val="0"/>
              </a:spcAft>
              <a:buClr>
                <a:schemeClr val="lt1"/>
              </a:buClr>
              <a:buSzPts val="2800"/>
              <a:buNone/>
              <a:defRPr sz="2800">
                <a:solidFill>
                  <a:schemeClr val="lt1"/>
                </a:solidFill>
              </a:defRPr>
            </a:lvl9pPr>
          </a:lstStyle>
          <a:p/>
        </p:txBody>
      </p:sp>
      <p:sp>
        <p:nvSpPr>
          <p:cNvPr id="16" name="Google Shape;16;p3"/>
          <p:cNvSpPr txBox="1"/>
          <p:nvPr/>
        </p:nvSpPr>
        <p:spPr>
          <a:xfrm>
            <a:off x="7117800" y="4818775"/>
            <a:ext cx="2026200" cy="25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lt1"/>
                </a:solidFill>
                <a:latin typeface="Helvetica Neue Light"/>
                <a:ea typeface="Helvetica Neue Light"/>
                <a:cs typeface="Helvetica Neue Light"/>
                <a:sym typeface="Helvetica Neue Light"/>
              </a:rPr>
              <a:t>© TalkWise Limited, All Rights Reserved</a:t>
            </a:r>
            <a:endParaRPr sz="800">
              <a:solidFill>
                <a:schemeClr val="lt1"/>
              </a:solidFill>
              <a:latin typeface="Helvetica Neue Light"/>
              <a:ea typeface="Helvetica Neue Light"/>
              <a:cs typeface="Helvetica Neue Light"/>
              <a:sym typeface="Helvetica Neue Light"/>
            </a:endParaRPr>
          </a:p>
        </p:txBody>
      </p:sp>
      <p:pic>
        <p:nvPicPr>
          <p:cNvPr id="17" name="Google Shape;17;p3"/>
          <p:cNvPicPr preferRelativeResize="0"/>
          <p:nvPr/>
        </p:nvPicPr>
        <p:blipFill>
          <a:blip r:embed="rId2">
            <a:alphaModFix/>
          </a:blip>
          <a:stretch>
            <a:fillRect/>
          </a:stretch>
        </p:blipFill>
        <p:spPr>
          <a:xfrm>
            <a:off x="0" y="0"/>
            <a:ext cx="1838850" cy="6517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hite">
  <p:cSld name="TITLE_1">
    <p:bg>
      <p:bgPr>
        <a:solidFill>
          <a:schemeClr val="lt1"/>
        </a:solidFill>
      </p:bgPr>
    </p:bg>
    <p:spTree>
      <p:nvGrpSpPr>
        <p:cNvPr id="18" name="Shape 18"/>
        <p:cNvGrpSpPr/>
        <p:nvPr/>
      </p:nvGrpSpPr>
      <p:grpSpPr>
        <a:xfrm>
          <a:off x="0" y="0"/>
          <a:ext cx="0" cy="0"/>
          <a:chOff x="0" y="0"/>
          <a:chExt cx="0" cy="0"/>
        </a:xfrm>
      </p:grpSpPr>
      <p:sp>
        <p:nvSpPr>
          <p:cNvPr id="19" name="Google Shape;19;p4"/>
          <p:cNvSpPr txBox="1"/>
          <p:nvPr>
            <p:ph type="ctrTitle"/>
          </p:nvPr>
        </p:nvSpPr>
        <p:spPr>
          <a:xfrm>
            <a:off x="311708" y="1506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20" name="Google Shape;20;p4"/>
          <p:cNvSpPr txBox="1"/>
          <p:nvPr>
            <p:ph idx="1" type="subTitle"/>
          </p:nvPr>
        </p:nvSpPr>
        <p:spPr>
          <a:xfrm>
            <a:off x="311700" y="3596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Clr>
                <a:schemeClr val="lt1"/>
              </a:buClr>
              <a:buSzPts val="2800"/>
              <a:buNone/>
              <a:defRPr sz="2800">
                <a:solidFill>
                  <a:schemeClr val="lt1"/>
                </a:solidFill>
              </a:defRPr>
            </a:lvl2pPr>
            <a:lvl3pPr lvl="2" algn="ctr">
              <a:lnSpc>
                <a:spcPct val="100000"/>
              </a:lnSpc>
              <a:spcBef>
                <a:spcPts val="0"/>
              </a:spcBef>
              <a:spcAft>
                <a:spcPts val="0"/>
              </a:spcAft>
              <a:buClr>
                <a:schemeClr val="lt1"/>
              </a:buClr>
              <a:buSzPts val="2800"/>
              <a:buNone/>
              <a:defRPr sz="2800">
                <a:solidFill>
                  <a:schemeClr val="lt1"/>
                </a:solidFill>
              </a:defRPr>
            </a:lvl3pPr>
            <a:lvl4pPr lvl="3" algn="ctr">
              <a:lnSpc>
                <a:spcPct val="100000"/>
              </a:lnSpc>
              <a:spcBef>
                <a:spcPts val="0"/>
              </a:spcBef>
              <a:spcAft>
                <a:spcPts val="0"/>
              </a:spcAft>
              <a:buClr>
                <a:schemeClr val="lt1"/>
              </a:buClr>
              <a:buSzPts val="2800"/>
              <a:buNone/>
              <a:defRPr sz="2800">
                <a:solidFill>
                  <a:schemeClr val="lt1"/>
                </a:solidFill>
              </a:defRPr>
            </a:lvl4pPr>
            <a:lvl5pPr lvl="4" algn="ctr">
              <a:lnSpc>
                <a:spcPct val="100000"/>
              </a:lnSpc>
              <a:spcBef>
                <a:spcPts val="0"/>
              </a:spcBef>
              <a:spcAft>
                <a:spcPts val="0"/>
              </a:spcAft>
              <a:buClr>
                <a:schemeClr val="lt1"/>
              </a:buClr>
              <a:buSzPts val="2800"/>
              <a:buNone/>
              <a:defRPr sz="2800">
                <a:solidFill>
                  <a:schemeClr val="lt1"/>
                </a:solidFill>
              </a:defRPr>
            </a:lvl5pPr>
            <a:lvl6pPr lvl="5" algn="ctr">
              <a:lnSpc>
                <a:spcPct val="100000"/>
              </a:lnSpc>
              <a:spcBef>
                <a:spcPts val="0"/>
              </a:spcBef>
              <a:spcAft>
                <a:spcPts val="0"/>
              </a:spcAft>
              <a:buClr>
                <a:schemeClr val="lt1"/>
              </a:buClr>
              <a:buSzPts val="2800"/>
              <a:buNone/>
              <a:defRPr sz="2800">
                <a:solidFill>
                  <a:schemeClr val="lt1"/>
                </a:solidFill>
              </a:defRPr>
            </a:lvl6pPr>
            <a:lvl7pPr lvl="6" algn="ctr">
              <a:lnSpc>
                <a:spcPct val="100000"/>
              </a:lnSpc>
              <a:spcBef>
                <a:spcPts val="0"/>
              </a:spcBef>
              <a:spcAft>
                <a:spcPts val="0"/>
              </a:spcAft>
              <a:buClr>
                <a:schemeClr val="lt1"/>
              </a:buClr>
              <a:buSzPts val="2800"/>
              <a:buNone/>
              <a:defRPr sz="2800">
                <a:solidFill>
                  <a:schemeClr val="lt1"/>
                </a:solidFill>
              </a:defRPr>
            </a:lvl7pPr>
            <a:lvl8pPr lvl="7" algn="ctr">
              <a:lnSpc>
                <a:spcPct val="100000"/>
              </a:lnSpc>
              <a:spcBef>
                <a:spcPts val="0"/>
              </a:spcBef>
              <a:spcAft>
                <a:spcPts val="0"/>
              </a:spcAft>
              <a:buClr>
                <a:schemeClr val="lt1"/>
              </a:buClr>
              <a:buSzPts val="2800"/>
              <a:buNone/>
              <a:defRPr sz="2800">
                <a:solidFill>
                  <a:schemeClr val="lt1"/>
                </a:solidFill>
              </a:defRPr>
            </a:lvl8pPr>
            <a:lvl9pPr lvl="8" algn="ctr">
              <a:lnSpc>
                <a:spcPct val="100000"/>
              </a:lnSpc>
              <a:spcBef>
                <a:spcPts val="0"/>
              </a:spcBef>
              <a:spcAft>
                <a:spcPts val="0"/>
              </a:spcAft>
              <a:buClr>
                <a:schemeClr val="lt1"/>
              </a:buClr>
              <a:buSzPts val="2800"/>
              <a:buNone/>
              <a:defRPr sz="2800">
                <a:solidFill>
                  <a:schemeClr val="lt1"/>
                </a:solidFill>
              </a:defRPr>
            </a:lvl9pPr>
          </a:lstStyle>
          <a:p/>
        </p:txBody>
      </p:sp>
      <p:pic>
        <p:nvPicPr>
          <p:cNvPr id="21" name="Google Shape;21;p4"/>
          <p:cNvPicPr preferRelativeResize="0"/>
          <p:nvPr/>
        </p:nvPicPr>
        <p:blipFill>
          <a:blip r:embed="rId2">
            <a:alphaModFix/>
          </a:blip>
          <a:stretch>
            <a:fillRect/>
          </a:stretch>
        </p:blipFill>
        <p:spPr>
          <a:xfrm>
            <a:off x="0" y="0"/>
            <a:ext cx="2236280" cy="792600"/>
          </a:xfrm>
          <a:prstGeom prst="rect">
            <a:avLst/>
          </a:prstGeom>
          <a:noFill/>
          <a:ln>
            <a:noFill/>
          </a:ln>
        </p:spPr>
      </p:pic>
      <p:sp>
        <p:nvSpPr>
          <p:cNvPr id="22" name="Google Shape;22;p4"/>
          <p:cNvSpPr txBox="1"/>
          <p:nvPr/>
        </p:nvSpPr>
        <p:spPr>
          <a:xfrm>
            <a:off x="7117800" y="4818775"/>
            <a:ext cx="2026200" cy="25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latin typeface="Helvetica Neue Light"/>
                <a:ea typeface="Helvetica Neue Light"/>
                <a:cs typeface="Helvetica Neue Light"/>
                <a:sym typeface="Helvetica Neue Light"/>
              </a:rPr>
              <a:t>© TalkWise Limited, All Rights Reserved</a:t>
            </a:r>
            <a:endParaRPr sz="800">
              <a:solidFill>
                <a:schemeClr val="dk2"/>
              </a:solidFill>
              <a:latin typeface="Helvetica Neue Light"/>
              <a:ea typeface="Helvetica Neue Light"/>
              <a:cs typeface="Helvetica Neue Light"/>
              <a:sym typeface="Helvetica Neue Ligh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5"/>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pic>
        <p:nvPicPr>
          <p:cNvPr id="25" name="Google Shape;25;p5"/>
          <p:cNvPicPr preferRelativeResize="0"/>
          <p:nvPr/>
        </p:nvPicPr>
        <p:blipFill rotWithShape="1">
          <a:blip r:embed="rId2">
            <a:alphaModFix/>
          </a:blip>
          <a:srcRect b="-35446" l="-35446" r="0" t="0"/>
          <a:stretch/>
        </p:blipFill>
        <p:spPr>
          <a:xfrm>
            <a:off x="6854950" y="4527400"/>
            <a:ext cx="2204875" cy="7814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Font typeface="Helvetica Neue Light"/>
              <a:buNone/>
              <a:defRPr>
                <a:latin typeface="Helvetica Neue Light"/>
                <a:ea typeface="Helvetica Neue Light"/>
                <a:cs typeface="Helvetica Neue Light"/>
                <a:sym typeface="Helvetica Neue Ligh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8" name="Google Shape;28;p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pic>
        <p:nvPicPr>
          <p:cNvPr id="29" name="Google Shape;29;p6"/>
          <p:cNvPicPr preferRelativeResize="0"/>
          <p:nvPr/>
        </p:nvPicPr>
        <p:blipFill rotWithShape="1">
          <a:blip r:embed="rId2">
            <a:alphaModFix/>
          </a:blip>
          <a:srcRect b="-35446" l="-35446" r="0" t="0"/>
          <a:stretch/>
        </p:blipFill>
        <p:spPr>
          <a:xfrm>
            <a:off x="6854950" y="4527400"/>
            <a:ext cx="2204875" cy="7814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2" name="Google Shape;32;p7"/>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7"/>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pic>
        <p:nvPicPr>
          <p:cNvPr id="34" name="Google Shape;34;p7"/>
          <p:cNvPicPr preferRelativeResize="0"/>
          <p:nvPr/>
        </p:nvPicPr>
        <p:blipFill rotWithShape="1">
          <a:blip r:embed="rId2">
            <a:alphaModFix/>
          </a:blip>
          <a:srcRect b="-35446" l="-35446" r="0" t="0"/>
          <a:stretch/>
        </p:blipFill>
        <p:spPr>
          <a:xfrm>
            <a:off x="6854950" y="4527400"/>
            <a:ext cx="2204875" cy="78147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type="titleOnly">
  <p:cSld name="TITLE_ONLY">
    <p:spTree>
      <p:nvGrpSpPr>
        <p:cNvPr id="35" name="Shape 35"/>
        <p:cNvGrpSpPr/>
        <p:nvPr/>
      </p:nvGrpSpPr>
      <p:grpSpPr>
        <a:xfrm>
          <a:off x="0" y="0"/>
          <a:ext cx="0" cy="0"/>
          <a:chOff x="0" y="0"/>
          <a:chExt cx="0" cy="0"/>
        </a:xfrm>
      </p:grpSpPr>
      <p:sp>
        <p:nvSpPr>
          <p:cNvPr id="36" name="Google Shape;36;p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7" name="Google Shape;37;p8"/>
          <p:cNvSpPr/>
          <p:nvPr>
            <p:ph idx="2" type="pic"/>
          </p:nvPr>
        </p:nvSpPr>
        <p:spPr>
          <a:xfrm>
            <a:off x="1582625" y="1122550"/>
            <a:ext cx="6210900" cy="3505800"/>
          </a:xfrm>
          <a:prstGeom prst="rect">
            <a:avLst/>
          </a:prstGeom>
          <a:noFill/>
          <a:ln>
            <a:noFill/>
          </a:ln>
        </p:spPr>
      </p:sp>
      <p:pic>
        <p:nvPicPr>
          <p:cNvPr id="38" name="Google Shape;38;p8"/>
          <p:cNvPicPr preferRelativeResize="0"/>
          <p:nvPr/>
        </p:nvPicPr>
        <p:blipFill rotWithShape="1">
          <a:blip r:embed="rId2">
            <a:alphaModFix/>
          </a:blip>
          <a:srcRect b="-35446" l="-35446" r="0" t="0"/>
          <a:stretch/>
        </p:blipFill>
        <p:spPr>
          <a:xfrm>
            <a:off x="6854950" y="4527400"/>
            <a:ext cx="2204875" cy="7814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p:cSld name="ONE_COLUMN_TEXT">
    <p:spTree>
      <p:nvGrpSpPr>
        <p:cNvPr id="39" name="Shape 39"/>
        <p:cNvGrpSpPr/>
        <p:nvPr/>
      </p:nvGrpSpPr>
      <p:grpSpPr>
        <a:xfrm>
          <a:off x="0" y="0"/>
          <a:ext cx="0" cy="0"/>
          <a:chOff x="0" y="0"/>
          <a:chExt cx="0" cy="0"/>
        </a:xfrm>
      </p:grpSpPr>
      <p:sp>
        <p:nvSpPr>
          <p:cNvPr id="40" name="Google Shape;40;p9"/>
          <p:cNvSpPr/>
          <p:nvPr/>
        </p:nvSpPr>
        <p:spPr>
          <a:xfrm>
            <a:off x="-73600" y="-73600"/>
            <a:ext cx="4637400" cy="52446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elvetica Neue"/>
              <a:ea typeface="Helvetica Neue"/>
              <a:cs typeface="Helvetica Neue"/>
              <a:sym typeface="Helvetica Neue"/>
            </a:endParaRPr>
          </a:p>
        </p:txBody>
      </p:sp>
      <p:sp>
        <p:nvSpPr>
          <p:cNvPr id="41" name="Google Shape;41;p9"/>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2" name="Google Shape;42;p9"/>
          <p:cNvSpPr txBox="1"/>
          <p:nvPr>
            <p:ph idx="1" type="body"/>
          </p:nvPr>
        </p:nvSpPr>
        <p:spPr>
          <a:xfrm>
            <a:off x="311700" y="1389600"/>
            <a:ext cx="37737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0"/>
              </a:spcBef>
              <a:spcAft>
                <a:spcPts val="0"/>
              </a:spcAft>
              <a:buClr>
                <a:schemeClr val="lt1"/>
              </a:buClr>
              <a:buSzPts val="1200"/>
              <a:buChar char="○"/>
              <a:defRPr sz="1200">
                <a:solidFill>
                  <a:schemeClr val="lt1"/>
                </a:solidFill>
              </a:defRPr>
            </a:lvl2pPr>
            <a:lvl3pPr indent="-304800" lvl="2" marL="1371600">
              <a:spcBef>
                <a:spcPts val="0"/>
              </a:spcBef>
              <a:spcAft>
                <a:spcPts val="0"/>
              </a:spcAft>
              <a:buClr>
                <a:schemeClr val="lt1"/>
              </a:buClr>
              <a:buSzPts val="1200"/>
              <a:buChar char="■"/>
              <a:defRPr sz="1200">
                <a:solidFill>
                  <a:schemeClr val="lt1"/>
                </a:solidFill>
              </a:defRPr>
            </a:lvl3pPr>
            <a:lvl4pPr indent="-304800" lvl="3" marL="1828800">
              <a:spcBef>
                <a:spcPts val="0"/>
              </a:spcBef>
              <a:spcAft>
                <a:spcPts val="0"/>
              </a:spcAft>
              <a:buClr>
                <a:schemeClr val="lt1"/>
              </a:buClr>
              <a:buSzPts val="1200"/>
              <a:buChar char="●"/>
              <a:defRPr sz="1200">
                <a:solidFill>
                  <a:schemeClr val="lt1"/>
                </a:solidFill>
              </a:defRPr>
            </a:lvl4pPr>
            <a:lvl5pPr indent="-304800" lvl="4" marL="2286000">
              <a:spcBef>
                <a:spcPts val="0"/>
              </a:spcBef>
              <a:spcAft>
                <a:spcPts val="0"/>
              </a:spcAft>
              <a:buClr>
                <a:schemeClr val="lt1"/>
              </a:buClr>
              <a:buSzPts val="1200"/>
              <a:buChar char="○"/>
              <a:defRPr sz="1200">
                <a:solidFill>
                  <a:schemeClr val="lt1"/>
                </a:solidFill>
              </a:defRPr>
            </a:lvl5pPr>
            <a:lvl6pPr indent="-304800" lvl="5" marL="2743200">
              <a:spcBef>
                <a:spcPts val="0"/>
              </a:spcBef>
              <a:spcAft>
                <a:spcPts val="0"/>
              </a:spcAft>
              <a:buClr>
                <a:schemeClr val="lt1"/>
              </a:buClr>
              <a:buSzPts val="1200"/>
              <a:buChar char="■"/>
              <a:defRPr sz="1200">
                <a:solidFill>
                  <a:schemeClr val="lt1"/>
                </a:solidFill>
              </a:defRPr>
            </a:lvl6pPr>
            <a:lvl7pPr indent="-304800" lvl="6" marL="3200400">
              <a:spcBef>
                <a:spcPts val="0"/>
              </a:spcBef>
              <a:spcAft>
                <a:spcPts val="0"/>
              </a:spcAft>
              <a:buClr>
                <a:schemeClr val="lt1"/>
              </a:buClr>
              <a:buSzPts val="1200"/>
              <a:buChar char="●"/>
              <a:defRPr sz="1200">
                <a:solidFill>
                  <a:schemeClr val="lt1"/>
                </a:solidFill>
              </a:defRPr>
            </a:lvl7pPr>
            <a:lvl8pPr indent="-304800" lvl="7" marL="3657600">
              <a:spcBef>
                <a:spcPts val="0"/>
              </a:spcBef>
              <a:spcAft>
                <a:spcPts val="0"/>
              </a:spcAft>
              <a:buClr>
                <a:schemeClr val="lt1"/>
              </a:buClr>
              <a:buSzPts val="1200"/>
              <a:buChar char="○"/>
              <a:defRPr sz="1200">
                <a:solidFill>
                  <a:schemeClr val="lt1"/>
                </a:solidFill>
              </a:defRPr>
            </a:lvl8pPr>
            <a:lvl9pPr indent="-304800" lvl="8" marL="4114800">
              <a:spcBef>
                <a:spcPts val="0"/>
              </a:spcBef>
              <a:spcAft>
                <a:spcPts val="0"/>
              </a:spcAft>
              <a:buClr>
                <a:schemeClr val="lt1"/>
              </a:buClr>
              <a:buSzPts val="1200"/>
              <a:buChar char="■"/>
              <a:defRPr sz="1200">
                <a:solidFill>
                  <a:schemeClr val="lt1"/>
                </a:solidFill>
              </a:defRPr>
            </a:lvl9pPr>
          </a:lstStyle>
          <a:p/>
        </p:txBody>
      </p:sp>
      <p:sp>
        <p:nvSpPr>
          <p:cNvPr id="43" name="Google Shape;43;p9"/>
          <p:cNvSpPr/>
          <p:nvPr>
            <p:ph idx="2" type="pic"/>
          </p:nvPr>
        </p:nvSpPr>
        <p:spPr>
          <a:xfrm>
            <a:off x="5094900" y="956925"/>
            <a:ext cx="3588600" cy="3589500"/>
          </a:xfrm>
          <a:prstGeom prst="rect">
            <a:avLst/>
          </a:prstGeom>
          <a:noFill/>
          <a:ln>
            <a:noFill/>
          </a:ln>
        </p:spPr>
      </p:sp>
      <p:pic>
        <p:nvPicPr>
          <p:cNvPr id="44" name="Google Shape;44;p9"/>
          <p:cNvPicPr preferRelativeResize="0"/>
          <p:nvPr/>
        </p:nvPicPr>
        <p:blipFill rotWithShape="1">
          <a:blip r:embed="rId2">
            <a:alphaModFix/>
          </a:blip>
          <a:srcRect b="-35446" l="-35446" r="0" t="0"/>
          <a:stretch/>
        </p:blipFill>
        <p:spPr>
          <a:xfrm>
            <a:off x="6854950" y="4527400"/>
            <a:ext cx="2204875" cy="7814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5" name="Shape 45"/>
        <p:cNvGrpSpPr/>
        <p:nvPr/>
      </p:nvGrpSpPr>
      <p:grpSpPr>
        <a:xfrm>
          <a:off x="0" y="0"/>
          <a:ext cx="0" cy="0"/>
          <a:chOff x="0" y="0"/>
          <a:chExt cx="0" cy="0"/>
        </a:xfrm>
      </p:grpSpPr>
      <p:sp>
        <p:nvSpPr>
          <p:cNvPr id="46" name="Google Shape;46;p10"/>
          <p:cNvSpPr/>
          <p:nvPr/>
        </p:nvSpPr>
        <p:spPr>
          <a:xfrm>
            <a:off x="3581400" y="-25500"/>
            <a:ext cx="5962200" cy="5194500"/>
          </a:xfrm>
          <a:prstGeom prst="triangle">
            <a:avLst>
              <a:gd fmla="val 50089" name="adj"/>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Helvetica Neue"/>
              <a:ea typeface="Helvetica Neue"/>
              <a:cs typeface="Helvetica Neue"/>
              <a:sym typeface="Helvetica Neue"/>
            </a:endParaRPr>
          </a:p>
        </p:txBody>
      </p:sp>
      <p:sp>
        <p:nvSpPr>
          <p:cNvPr id="47" name="Google Shape;47;p10"/>
          <p:cNvSpPr txBox="1"/>
          <p:nvPr>
            <p:ph type="title"/>
          </p:nvPr>
        </p:nvSpPr>
        <p:spPr>
          <a:xfrm>
            <a:off x="490250" y="450150"/>
            <a:ext cx="57207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Font typeface="Helvetica Neue Light"/>
              <a:buNone/>
              <a:defRPr sz="4800">
                <a:latin typeface="Helvetica Neue Light"/>
                <a:ea typeface="Helvetica Neue Light"/>
                <a:cs typeface="Helvetica Neue Light"/>
                <a:sym typeface="Helvetica Neue Light"/>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pic>
        <p:nvPicPr>
          <p:cNvPr id="48" name="Google Shape;48;p10"/>
          <p:cNvPicPr preferRelativeResize="0"/>
          <p:nvPr/>
        </p:nvPicPr>
        <p:blipFill>
          <a:blip r:embed="rId2">
            <a:alphaModFix/>
          </a:blip>
          <a:stretch>
            <a:fillRect/>
          </a:stretch>
        </p:blipFill>
        <p:spPr>
          <a:xfrm>
            <a:off x="7334650" y="4502200"/>
            <a:ext cx="1809350" cy="6413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rgbClr val="1D9EEE"/>
              </a:buClr>
              <a:buSzPts val="2800"/>
              <a:buFont typeface="Helvetica Neue"/>
              <a:buNone/>
              <a:defRPr sz="2800">
                <a:solidFill>
                  <a:srgbClr val="1D9EEE"/>
                </a:solidFill>
                <a:latin typeface="Helvetica Neue"/>
                <a:ea typeface="Helvetica Neue"/>
                <a:cs typeface="Helvetica Neue"/>
                <a:sym typeface="Helvetica Neu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rgbClr val="4D4D4D"/>
              </a:buClr>
              <a:buSzPts val="1800"/>
              <a:buFont typeface="Helvetica Neue Light"/>
              <a:buChar char="●"/>
              <a:defRPr sz="1800">
                <a:solidFill>
                  <a:srgbClr val="4D4D4D"/>
                </a:solidFill>
                <a:latin typeface="Helvetica Neue Light"/>
                <a:ea typeface="Helvetica Neue Light"/>
                <a:cs typeface="Helvetica Neue Light"/>
                <a:sym typeface="Helvetica Neue Light"/>
              </a:defRPr>
            </a:lvl1pPr>
            <a:lvl2pPr indent="-317500" lvl="1" marL="914400">
              <a:lnSpc>
                <a:spcPct val="115000"/>
              </a:lnSpc>
              <a:spcBef>
                <a:spcPts val="0"/>
              </a:spcBef>
              <a:spcAft>
                <a:spcPts val="0"/>
              </a:spcAft>
              <a:buClr>
                <a:srgbClr val="4D4D4D"/>
              </a:buClr>
              <a:buSzPts val="1400"/>
              <a:buFont typeface="Helvetica Neue Light"/>
              <a:buChar char="○"/>
              <a:defRPr>
                <a:solidFill>
                  <a:srgbClr val="4D4D4D"/>
                </a:solidFill>
                <a:latin typeface="Helvetica Neue Light"/>
                <a:ea typeface="Helvetica Neue Light"/>
                <a:cs typeface="Helvetica Neue Light"/>
                <a:sym typeface="Helvetica Neue Light"/>
              </a:defRPr>
            </a:lvl2pPr>
            <a:lvl3pPr indent="-317500" lvl="2" marL="1371600">
              <a:lnSpc>
                <a:spcPct val="115000"/>
              </a:lnSpc>
              <a:spcBef>
                <a:spcPts val="0"/>
              </a:spcBef>
              <a:spcAft>
                <a:spcPts val="0"/>
              </a:spcAft>
              <a:buClr>
                <a:srgbClr val="4D4D4D"/>
              </a:buClr>
              <a:buSzPts val="1400"/>
              <a:buFont typeface="Helvetica Neue Light"/>
              <a:buChar char="■"/>
              <a:defRPr>
                <a:solidFill>
                  <a:srgbClr val="4D4D4D"/>
                </a:solidFill>
                <a:latin typeface="Helvetica Neue Light"/>
                <a:ea typeface="Helvetica Neue Light"/>
                <a:cs typeface="Helvetica Neue Light"/>
                <a:sym typeface="Helvetica Neue Light"/>
              </a:defRPr>
            </a:lvl3pPr>
            <a:lvl4pPr indent="-317500" lvl="3" marL="1828800">
              <a:lnSpc>
                <a:spcPct val="115000"/>
              </a:lnSpc>
              <a:spcBef>
                <a:spcPts val="0"/>
              </a:spcBef>
              <a:spcAft>
                <a:spcPts val="0"/>
              </a:spcAft>
              <a:buClr>
                <a:srgbClr val="4D4D4D"/>
              </a:buClr>
              <a:buSzPts val="1400"/>
              <a:buFont typeface="Helvetica Neue Light"/>
              <a:buChar char="●"/>
              <a:defRPr>
                <a:solidFill>
                  <a:srgbClr val="4D4D4D"/>
                </a:solidFill>
                <a:latin typeface="Helvetica Neue Light"/>
                <a:ea typeface="Helvetica Neue Light"/>
                <a:cs typeface="Helvetica Neue Light"/>
                <a:sym typeface="Helvetica Neue Light"/>
              </a:defRPr>
            </a:lvl4pPr>
            <a:lvl5pPr indent="-317500" lvl="4" marL="2286000">
              <a:lnSpc>
                <a:spcPct val="115000"/>
              </a:lnSpc>
              <a:spcBef>
                <a:spcPts val="0"/>
              </a:spcBef>
              <a:spcAft>
                <a:spcPts val="0"/>
              </a:spcAft>
              <a:buClr>
                <a:srgbClr val="4D4D4D"/>
              </a:buClr>
              <a:buSzPts val="1400"/>
              <a:buFont typeface="Helvetica Neue Light"/>
              <a:buChar char="○"/>
              <a:defRPr>
                <a:solidFill>
                  <a:srgbClr val="4D4D4D"/>
                </a:solidFill>
                <a:latin typeface="Helvetica Neue Light"/>
                <a:ea typeface="Helvetica Neue Light"/>
                <a:cs typeface="Helvetica Neue Light"/>
                <a:sym typeface="Helvetica Neue Light"/>
              </a:defRPr>
            </a:lvl5pPr>
            <a:lvl6pPr indent="-317500" lvl="5" marL="2743200">
              <a:lnSpc>
                <a:spcPct val="115000"/>
              </a:lnSpc>
              <a:spcBef>
                <a:spcPts val="0"/>
              </a:spcBef>
              <a:spcAft>
                <a:spcPts val="0"/>
              </a:spcAft>
              <a:buClr>
                <a:srgbClr val="4D4D4D"/>
              </a:buClr>
              <a:buSzPts val="1400"/>
              <a:buFont typeface="Helvetica Neue Light"/>
              <a:buChar char="■"/>
              <a:defRPr>
                <a:solidFill>
                  <a:srgbClr val="4D4D4D"/>
                </a:solidFill>
                <a:latin typeface="Helvetica Neue Light"/>
                <a:ea typeface="Helvetica Neue Light"/>
                <a:cs typeface="Helvetica Neue Light"/>
                <a:sym typeface="Helvetica Neue Light"/>
              </a:defRPr>
            </a:lvl6pPr>
            <a:lvl7pPr indent="-317500" lvl="6" marL="3200400">
              <a:lnSpc>
                <a:spcPct val="115000"/>
              </a:lnSpc>
              <a:spcBef>
                <a:spcPts val="0"/>
              </a:spcBef>
              <a:spcAft>
                <a:spcPts val="0"/>
              </a:spcAft>
              <a:buClr>
                <a:srgbClr val="4D4D4D"/>
              </a:buClr>
              <a:buSzPts val="1400"/>
              <a:buFont typeface="Helvetica Neue Light"/>
              <a:buChar char="●"/>
              <a:defRPr>
                <a:solidFill>
                  <a:srgbClr val="4D4D4D"/>
                </a:solidFill>
                <a:latin typeface="Helvetica Neue Light"/>
                <a:ea typeface="Helvetica Neue Light"/>
                <a:cs typeface="Helvetica Neue Light"/>
                <a:sym typeface="Helvetica Neue Light"/>
              </a:defRPr>
            </a:lvl7pPr>
            <a:lvl8pPr indent="-317500" lvl="7" marL="3657600">
              <a:lnSpc>
                <a:spcPct val="115000"/>
              </a:lnSpc>
              <a:spcBef>
                <a:spcPts val="0"/>
              </a:spcBef>
              <a:spcAft>
                <a:spcPts val="0"/>
              </a:spcAft>
              <a:buClr>
                <a:srgbClr val="4D4D4D"/>
              </a:buClr>
              <a:buSzPts val="1400"/>
              <a:buFont typeface="Helvetica Neue Light"/>
              <a:buChar char="○"/>
              <a:defRPr>
                <a:solidFill>
                  <a:srgbClr val="4D4D4D"/>
                </a:solidFill>
                <a:latin typeface="Helvetica Neue Light"/>
                <a:ea typeface="Helvetica Neue Light"/>
                <a:cs typeface="Helvetica Neue Light"/>
                <a:sym typeface="Helvetica Neue Light"/>
              </a:defRPr>
            </a:lvl8pPr>
            <a:lvl9pPr indent="-317500" lvl="8" marL="4114800">
              <a:lnSpc>
                <a:spcPct val="115000"/>
              </a:lnSpc>
              <a:spcBef>
                <a:spcPts val="0"/>
              </a:spcBef>
              <a:spcAft>
                <a:spcPts val="0"/>
              </a:spcAft>
              <a:buClr>
                <a:srgbClr val="4D4D4D"/>
              </a:buClr>
              <a:buSzPts val="1400"/>
              <a:buFont typeface="Helvetica Neue Light"/>
              <a:buChar char="■"/>
              <a:defRPr>
                <a:solidFill>
                  <a:srgbClr val="4D4D4D"/>
                </a:solidFill>
                <a:latin typeface="Helvetica Neue Light"/>
                <a:ea typeface="Helvetica Neue Light"/>
                <a:cs typeface="Helvetica Neue Light"/>
                <a:sym typeface="Helvetica Neue Light"/>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5"/>
          <p:cNvSpPr txBox="1"/>
          <p:nvPr>
            <p:ph idx="1" type="subTitle"/>
          </p:nvPr>
        </p:nvSpPr>
        <p:spPr>
          <a:xfrm>
            <a:off x="311700" y="688775"/>
            <a:ext cx="8520600" cy="109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500"/>
              <a:t>VoicePrint users include:</a:t>
            </a:r>
            <a:endParaRPr sz="2500"/>
          </a:p>
          <a:p>
            <a:pPr indent="0" lvl="0" marL="0" rtl="0" algn="ctr">
              <a:spcBef>
                <a:spcPts val="0"/>
              </a:spcBef>
              <a:spcAft>
                <a:spcPts val="0"/>
              </a:spcAft>
              <a:buNone/>
            </a:pPr>
            <a:r>
              <a:t/>
            </a:r>
            <a:endParaRPr/>
          </a:p>
        </p:txBody>
      </p:sp>
      <p:pic>
        <p:nvPicPr>
          <p:cNvPr id="125" name="Google Shape;125;p25"/>
          <p:cNvPicPr preferRelativeResize="0"/>
          <p:nvPr/>
        </p:nvPicPr>
        <p:blipFill>
          <a:blip r:embed="rId3">
            <a:alphaModFix/>
          </a:blip>
          <a:stretch>
            <a:fillRect/>
          </a:stretch>
        </p:blipFill>
        <p:spPr>
          <a:xfrm>
            <a:off x="0" y="1289731"/>
            <a:ext cx="9144000" cy="289083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Our proposal to you</a:t>
            </a:r>
            <a:endParaRPr/>
          </a:p>
        </p:txBody>
      </p:sp>
      <p:sp>
        <p:nvSpPr>
          <p:cNvPr id="131" name="Google Shape;131;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74" name="Shape 74"/>
        <p:cNvGrpSpPr/>
        <p:nvPr/>
      </p:nvGrpSpPr>
      <p:grpSpPr>
        <a:xfrm>
          <a:off x="0" y="0"/>
          <a:ext cx="0" cy="0"/>
          <a:chOff x="0" y="0"/>
          <a:chExt cx="0" cy="0"/>
        </a:xfrm>
      </p:grpSpPr>
      <p:sp>
        <p:nvSpPr>
          <p:cNvPr id="75" name="Google Shape;75;p17"/>
          <p:cNvSpPr txBox="1"/>
          <p:nvPr>
            <p:ph idx="1" type="subTitle"/>
          </p:nvPr>
        </p:nvSpPr>
        <p:spPr>
          <a:xfrm>
            <a:off x="998550" y="1455125"/>
            <a:ext cx="6142200" cy="32184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1018"/>
              <a:buNone/>
            </a:pPr>
            <a:r>
              <a:rPr lang="en" sz="2560">
                <a:latin typeface="Helvetica Neue Light"/>
                <a:ea typeface="Helvetica Neue Light"/>
                <a:cs typeface="Helvetica Neue Light"/>
                <a:sym typeface="Helvetica Neue Light"/>
              </a:rPr>
              <a:t>Talk is our primary form of action and interaction.</a:t>
            </a:r>
            <a:br>
              <a:rPr lang="en" sz="2560">
                <a:latin typeface="Helvetica Neue Light"/>
                <a:ea typeface="Helvetica Neue Light"/>
                <a:cs typeface="Helvetica Neue Light"/>
                <a:sym typeface="Helvetica Neue Light"/>
              </a:rPr>
            </a:br>
            <a:endParaRPr sz="2560">
              <a:latin typeface="Helvetica Neue Light"/>
              <a:ea typeface="Helvetica Neue Light"/>
              <a:cs typeface="Helvetica Neue Light"/>
              <a:sym typeface="Helvetica Neue Light"/>
            </a:endParaRPr>
          </a:p>
          <a:p>
            <a:pPr indent="0" lvl="0" marL="0" rtl="0" algn="r">
              <a:lnSpc>
                <a:spcPct val="95000"/>
              </a:lnSpc>
              <a:spcBef>
                <a:spcPts val="1200"/>
              </a:spcBef>
              <a:spcAft>
                <a:spcPts val="1200"/>
              </a:spcAft>
              <a:buSzPts val="1018"/>
              <a:buNone/>
            </a:pPr>
            <a:r>
              <a:rPr lang="en" sz="2560">
                <a:latin typeface="Helvetica Neue Light"/>
                <a:ea typeface="Helvetica Neue Light"/>
                <a:cs typeface="Helvetica Neue Light"/>
                <a:sym typeface="Helvetica Neue Light"/>
              </a:rPr>
              <a:t>But are all our interactions successful?</a:t>
            </a:r>
            <a:endParaRPr sz="2190">
              <a:latin typeface="Helvetica Neue Light"/>
              <a:ea typeface="Helvetica Neue Light"/>
              <a:cs typeface="Helvetica Neue Light"/>
              <a:sym typeface="Helvetica Neue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8"/>
          <p:cNvSpPr txBox="1"/>
          <p:nvPr>
            <p:ph type="title"/>
          </p:nvPr>
        </p:nvSpPr>
        <p:spPr>
          <a:xfrm>
            <a:off x="311700" y="6339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 </a:t>
            </a:r>
            <a:endParaRPr/>
          </a:p>
        </p:txBody>
      </p:sp>
      <p:sp>
        <p:nvSpPr>
          <p:cNvPr id="81" name="Google Shape;81;p18"/>
          <p:cNvSpPr txBox="1"/>
          <p:nvPr>
            <p:ph idx="1" type="body"/>
          </p:nvPr>
        </p:nvSpPr>
        <p:spPr>
          <a:xfrm>
            <a:off x="311700" y="1611525"/>
            <a:ext cx="3773700" cy="3179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2500">
                <a:latin typeface="Helvetica Neue Light"/>
                <a:ea typeface="Helvetica Neue Light"/>
                <a:cs typeface="Helvetica Neue Light"/>
                <a:sym typeface="Helvetica Neue Light"/>
              </a:rPr>
              <a:t>VoicePrint raises our awareness of how we use talk and what happens when we do.</a:t>
            </a:r>
            <a:endParaRPr sz="2500">
              <a:latin typeface="Helvetica Neue Light"/>
              <a:ea typeface="Helvetica Neue Light"/>
              <a:cs typeface="Helvetica Neue Light"/>
              <a:sym typeface="Helvetica Neue Light"/>
            </a:endParaRPr>
          </a:p>
        </p:txBody>
      </p:sp>
      <p:pic>
        <p:nvPicPr>
          <p:cNvPr id="82" name="Google Shape;82;p18" title="VoicePrint Triangle Web - Elearning.png"/>
          <p:cNvPicPr preferRelativeResize="0"/>
          <p:nvPr>
            <p:ph idx="2" type="pic"/>
          </p:nvPr>
        </p:nvPicPr>
        <p:blipFill rotWithShape="1">
          <a:blip r:embed="rId3">
            <a:alphaModFix/>
          </a:blip>
          <a:srcRect b="0" l="8942" r="8942" t="0"/>
          <a:stretch/>
        </p:blipFill>
        <p:spPr>
          <a:xfrm>
            <a:off x="4690125" y="956925"/>
            <a:ext cx="4314900" cy="358950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9"/>
          <p:cNvSpPr txBox="1"/>
          <p:nvPr>
            <p:ph idx="1" type="subTitle"/>
          </p:nvPr>
        </p:nvSpPr>
        <p:spPr>
          <a:xfrm>
            <a:off x="311700" y="688775"/>
            <a:ext cx="8520600" cy="109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500"/>
              <a:t>The VoicePrint suite of tools</a:t>
            </a:r>
            <a:endParaRPr sz="2500"/>
          </a:p>
          <a:p>
            <a:pPr indent="0" lvl="0" marL="0" rtl="0" algn="ctr">
              <a:spcBef>
                <a:spcPts val="0"/>
              </a:spcBef>
              <a:spcAft>
                <a:spcPts val="0"/>
              </a:spcAft>
              <a:buNone/>
            </a:pPr>
            <a:r>
              <a:t/>
            </a:r>
            <a:endParaRPr/>
          </a:p>
        </p:txBody>
      </p:sp>
      <p:pic>
        <p:nvPicPr>
          <p:cNvPr id="88" name="Google Shape;88;p19"/>
          <p:cNvPicPr preferRelativeResize="0"/>
          <p:nvPr/>
        </p:nvPicPr>
        <p:blipFill>
          <a:blip r:embed="rId3">
            <a:alphaModFix/>
          </a:blip>
          <a:stretch>
            <a:fillRect/>
          </a:stretch>
        </p:blipFill>
        <p:spPr>
          <a:xfrm>
            <a:off x="759575" y="2154275"/>
            <a:ext cx="7624849" cy="1696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20"/>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solidFill>
                  <a:schemeClr val="lt1"/>
                </a:solidFill>
                <a:latin typeface="Helvetica Neue Light"/>
                <a:ea typeface="Helvetica Neue Light"/>
                <a:cs typeface="Helvetica Neue Light"/>
                <a:sym typeface="Helvetica Neue Light"/>
              </a:rPr>
              <a:t>Use case</a:t>
            </a:r>
            <a:endParaRPr>
              <a:solidFill>
                <a:schemeClr val="lt1"/>
              </a:solidFill>
              <a:latin typeface="Helvetica Neue Light"/>
              <a:ea typeface="Helvetica Neue Light"/>
              <a:cs typeface="Helvetica Neue Light"/>
              <a:sym typeface="Helvetica Neue Light"/>
            </a:endParaRPr>
          </a:p>
        </p:txBody>
      </p:sp>
      <p:sp>
        <p:nvSpPr>
          <p:cNvPr id="94" name="Google Shape;94;p20"/>
          <p:cNvSpPr txBox="1"/>
          <p:nvPr>
            <p:ph idx="1" type="body"/>
          </p:nvPr>
        </p:nvSpPr>
        <p:spPr>
          <a:xfrm>
            <a:off x="311700" y="1389600"/>
            <a:ext cx="3773700" cy="3179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sz="2000"/>
          </a:p>
        </p:txBody>
      </p:sp>
      <p:sp>
        <p:nvSpPr>
          <p:cNvPr id="95" name="Google Shape;95;p20"/>
          <p:cNvSpPr/>
          <p:nvPr>
            <p:ph idx="2" type="pic"/>
          </p:nvPr>
        </p:nvSpPr>
        <p:spPr>
          <a:xfrm>
            <a:off x="5094900" y="956925"/>
            <a:ext cx="3588600" cy="3589500"/>
          </a:xfrm>
          <a:prstGeom prst="rect">
            <a:avLst/>
          </a:prstGeom>
        </p:spPr>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Helvetica Neue Light"/>
                <a:ea typeface="Helvetica Neue Light"/>
                <a:cs typeface="Helvetica Neue Light"/>
                <a:sym typeface="Helvetica Neue Light"/>
              </a:rPr>
              <a:t>Reported benefits include improvements in: </a:t>
            </a:r>
            <a:endParaRPr>
              <a:latin typeface="Helvetica Neue Light"/>
              <a:ea typeface="Helvetica Neue Light"/>
              <a:cs typeface="Helvetica Neue Light"/>
              <a:sym typeface="Helvetica Neue Light"/>
            </a:endParaRPr>
          </a:p>
        </p:txBody>
      </p:sp>
      <p:sp>
        <p:nvSpPr>
          <p:cNvPr id="101" name="Google Shape;101;p21"/>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Clr>
                <a:schemeClr val="dk1"/>
              </a:buClr>
              <a:buSzPts val="2000"/>
              <a:buChar char="-"/>
            </a:pPr>
            <a:r>
              <a:rPr lang="en" sz="2000">
                <a:solidFill>
                  <a:schemeClr val="dk1"/>
                </a:solidFill>
              </a:rPr>
              <a:t>Self awareness; </a:t>
            </a:r>
            <a:endParaRPr sz="2000">
              <a:solidFill>
                <a:schemeClr val="dk1"/>
              </a:solidFill>
            </a:endParaRPr>
          </a:p>
          <a:p>
            <a:pPr indent="-355600" lvl="0" marL="457200" rtl="0" algn="l">
              <a:spcBef>
                <a:spcPts val="0"/>
              </a:spcBef>
              <a:spcAft>
                <a:spcPts val="0"/>
              </a:spcAft>
              <a:buClr>
                <a:schemeClr val="dk1"/>
              </a:buClr>
              <a:buSzPts val="2000"/>
              <a:buChar char="-"/>
            </a:pPr>
            <a:r>
              <a:rPr lang="en" sz="2000">
                <a:solidFill>
                  <a:schemeClr val="dk1"/>
                </a:solidFill>
              </a:rPr>
              <a:t>Personal and interpersonal effectiveness;</a:t>
            </a:r>
            <a:endParaRPr sz="2000">
              <a:solidFill>
                <a:schemeClr val="dk1"/>
              </a:solidFill>
            </a:endParaRPr>
          </a:p>
          <a:p>
            <a:pPr indent="-355600" lvl="0" marL="457200" rtl="0" algn="l">
              <a:spcBef>
                <a:spcPts val="0"/>
              </a:spcBef>
              <a:spcAft>
                <a:spcPts val="0"/>
              </a:spcAft>
              <a:buClr>
                <a:schemeClr val="dk1"/>
              </a:buClr>
              <a:buSzPts val="2000"/>
              <a:buChar char="-"/>
            </a:pPr>
            <a:r>
              <a:rPr lang="en" sz="2000">
                <a:solidFill>
                  <a:schemeClr val="dk1"/>
                </a:solidFill>
              </a:rPr>
              <a:t>Communication; </a:t>
            </a:r>
            <a:endParaRPr sz="2000">
              <a:solidFill>
                <a:schemeClr val="dk1"/>
              </a:solidFill>
            </a:endParaRPr>
          </a:p>
          <a:p>
            <a:pPr indent="-355600" lvl="0" marL="457200" rtl="0" algn="l">
              <a:spcBef>
                <a:spcPts val="0"/>
              </a:spcBef>
              <a:spcAft>
                <a:spcPts val="0"/>
              </a:spcAft>
              <a:buClr>
                <a:schemeClr val="dk1"/>
              </a:buClr>
              <a:buSzPts val="2000"/>
              <a:buChar char="-"/>
            </a:pPr>
            <a:r>
              <a:rPr lang="en" sz="2000">
                <a:solidFill>
                  <a:schemeClr val="dk1"/>
                </a:solidFill>
              </a:rPr>
              <a:t>Listening; </a:t>
            </a:r>
            <a:endParaRPr sz="2000">
              <a:solidFill>
                <a:schemeClr val="dk1"/>
              </a:solidFill>
            </a:endParaRPr>
          </a:p>
          <a:p>
            <a:pPr indent="-355600" lvl="0" marL="457200" rtl="0" algn="l">
              <a:spcBef>
                <a:spcPts val="0"/>
              </a:spcBef>
              <a:spcAft>
                <a:spcPts val="0"/>
              </a:spcAft>
              <a:buClr>
                <a:schemeClr val="dk1"/>
              </a:buClr>
              <a:buSzPts val="2000"/>
              <a:buChar char="-"/>
            </a:pPr>
            <a:r>
              <a:rPr lang="en" sz="2000">
                <a:solidFill>
                  <a:schemeClr val="dk1"/>
                </a:solidFill>
              </a:rPr>
              <a:t>Making your voice count; </a:t>
            </a:r>
            <a:endParaRPr sz="2000">
              <a:solidFill>
                <a:schemeClr val="dk1"/>
              </a:solidFill>
            </a:endParaRPr>
          </a:p>
          <a:p>
            <a:pPr indent="-355600" lvl="0" marL="457200" rtl="0" algn="l">
              <a:spcBef>
                <a:spcPts val="0"/>
              </a:spcBef>
              <a:spcAft>
                <a:spcPts val="0"/>
              </a:spcAft>
              <a:buClr>
                <a:schemeClr val="dk1"/>
              </a:buClr>
              <a:buSzPts val="2000"/>
              <a:buChar char="-"/>
            </a:pPr>
            <a:r>
              <a:rPr lang="en" sz="2000">
                <a:solidFill>
                  <a:schemeClr val="dk1"/>
                </a:solidFill>
              </a:rPr>
              <a:t>Impact and influence; </a:t>
            </a:r>
            <a:endParaRPr sz="2000">
              <a:solidFill>
                <a:schemeClr val="dk1"/>
              </a:solidFill>
            </a:endParaRPr>
          </a:p>
          <a:p>
            <a:pPr indent="-355600" lvl="0" marL="457200" rtl="0" algn="l">
              <a:spcBef>
                <a:spcPts val="0"/>
              </a:spcBef>
              <a:spcAft>
                <a:spcPts val="0"/>
              </a:spcAft>
              <a:buClr>
                <a:schemeClr val="dk1"/>
              </a:buClr>
              <a:buSzPts val="2000"/>
              <a:buChar char="-"/>
            </a:pPr>
            <a:r>
              <a:rPr lang="en" sz="2000">
                <a:solidFill>
                  <a:schemeClr val="dk1"/>
                </a:solidFill>
              </a:rPr>
              <a:t>Mutual understanding; </a:t>
            </a:r>
            <a:endParaRPr sz="2000">
              <a:solidFill>
                <a:schemeClr val="dk1"/>
              </a:solidFill>
            </a:endParaRPr>
          </a:p>
        </p:txBody>
      </p:sp>
      <p:sp>
        <p:nvSpPr>
          <p:cNvPr id="102" name="Google Shape;102;p21"/>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Clr>
                <a:schemeClr val="dk1"/>
              </a:buClr>
              <a:buSzPts val="2000"/>
              <a:buChar char="-"/>
            </a:pPr>
            <a:r>
              <a:rPr lang="en" sz="2000">
                <a:solidFill>
                  <a:schemeClr val="dk1"/>
                </a:solidFill>
              </a:rPr>
              <a:t>Working Relationships; </a:t>
            </a:r>
            <a:endParaRPr sz="2000">
              <a:solidFill>
                <a:schemeClr val="dk1"/>
              </a:solidFill>
            </a:endParaRPr>
          </a:p>
          <a:p>
            <a:pPr indent="-355600" lvl="0" marL="457200" rtl="0" algn="l">
              <a:spcBef>
                <a:spcPts val="0"/>
              </a:spcBef>
              <a:spcAft>
                <a:spcPts val="0"/>
              </a:spcAft>
              <a:buClr>
                <a:schemeClr val="dk1"/>
              </a:buClr>
              <a:buSzPts val="2000"/>
              <a:buChar char="-"/>
            </a:pPr>
            <a:r>
              <a:rPr lang="en" sz="2000">
                <a:solidFill>
                  <a:schemeClr val="dk1"/>
                </a:solidFill>
              </a:rPr>
              <a:t>Trust; </a:t>
            </a:r>
            <a:endParaRPr sz="2000">
              <a:solidFill>
                <a:schemeClr val="dk1"/>
              </a:solidFill>
            </a:endParaRPr>
          </a:p>
          <a:p>
            <a:pPr indent="-355600" lvl="0" marL="457200" rtl="0" algn="l">
              <a:spcBef>
                <a:spcPts val="0"/>
              </a:spcBef>
              <a:spcAft>
                <a:spcPts val="0"/>
              </a:spcAft>
              <a:buClr>
                <a:schemeClr val="dk1"/>
              </a:buClr>
              <a:buSzPts val="2000"/>
              <a:buChar char="-"/>
            </a:pPr>
            <a:r>
              <a:rPr lang="en" sz="2000">
                <a:solidFill>
                  <a:schemeClr val="dk1"/>
                </a:solidFill>
              </a:rPr>
              <a:t>Performance; </a:t>
            </a:r>
            <a:endParaRPr sz="2000">
              <a:solidFill>
                <a:schemeClr val="dk1"/>
              </a:solidFill>
            </a:endParaRPr>
          </a:p>
          <a:p>
            <a:pPr indent="-355600" lvl="0" marL="457200" rtl="0" algn="l">
              <a:spcBef>
                <a:spcPts val="0"/>
              </a:spcBef>
              <a:spcAft>
                <a:spcPts val="0"/>
              </a:spcAft>
              <a:buClr>
                <a:schemeClr val="dk1"/>
              </a:buClr>
              <a:buSzPts val="2000"/>
              <a:buChar char="-"/>
            </a:pPr>
            <a:r>
              <a:rPr lang="en" sz="2000">
                <a:solidFill>
                  <a:schemeClr val="dk1"/>
                </a:solidFill>
              </a:rPr>
              <a:t>Reputation; </a:t>
            </a:r>
            <a:endParaRPr sz="2000">
              <a:solidFill>
                <a:schemeClr val="dk1"/>
              </a:solidFill>
            </a:endParaRPr>
          </a:p>
          <a:p>
            <a:pPr indent="-355600" lvl="0" marL="457200" rtl="0" algn="l">
              <a:spcBef>
                <a:spcPts val="0"/>
              </a:spcBef>
              <a:spcAft>
                <a:spcPts val="0"/>
              </a:spcAft>
              <a:buClr>
                <a:schemeClr val="dk1"/>
              </a:buClr>
              <a:buSzPts val="2000"/>
              <a:buChar char="-"/>
            </a:pPr>
            <a:r>
              <a:rPr lang="en" sz="2000">
                <a:solidFill>
                  <a:schemeClr val="dk1"/>
                </a:solidFill>
              </a:rPr>
              <a:t>Job satisfaction; </a:t>
            </a:r>
            <a:endParaRPr sz="2000">
              <a:solidFill>
                <a:schemeClr val="dk1"/>
              </a:solidFill>
            </a:endParaRPr>
          </a:p>
          <a:p>
            <a:pPr indent="-355600" lvl="0" marL="457200" rtl="0" algn="l">
              <a:spcBef>
                <a:spcPts val="0"/>
              </a:spcBef>
              <a:spcAft>
                <a:spcPts val="0"/>
              </a:spcAft>
              <a:buClr>
                <a:schemeClr val="dk1"/>
              </a:buClr>
              <a:buSzPts val="2000"/>
              <a:buChar char="-"/>
            </a:pPr>
            <a:r>
              <a:rPr lang="en" sz="2000">
                <a:solidFill>
                  <a:schemeClr val="dk1"/>
                </a:solidFill>
              </a:rPr>
              <a:t>Sense of well-being; </a:t>
            </a:r>
            <a:endParaRPr sz="2000">
              <a:solidFill>
                <a:schemeClr val="dk1"/>
              </a:solidFill>
            </a:endParaRPr>
          </a:p>
          <a:p>
            <a:pPr indent="-355600" lvl="0" marL="457200" rtl="0" algn="l">
              <a:spcBef>
                <a:spcPts val="0"/>
              </a:spcBef>
              <a:spcAft>
                <a:spcPts val="0"/>
              </a:spcAft>
              <a:buClr>
                <a:schemeClr val="dk1"/>
              </a:buClr>
              <a:buSzPts val="2000"/>
              <a:buChar char="-"/>
            </a:pPr>
            <a:r>
              <a:rPr lang="en" sz="2000">
                <a:solidFill>
                  <a:schemeClr val="dk1"/>
                </a:solidFill>
              </a:rPr>
              <a:t>Overcoming previously unconscious bias</a:t>
            </a:r>
            <a:endParaRPr sz="20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2"/>
          <p:cNvSpPr txBox="1"/>
          <p:nvPr>
            <p:ph idx="1" type="subTitle"/>
          </p:nvPr>
        </p:nvSpPr>
        <p:spPr>
          <a:xfrm>
            <a:off x="311700" y="1536975"/>
            <a:ext cx="8520600" cy="2727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rgbClr val="000000"/>
              </a:buClr>
              <a:buSzPts val="990"/>
              <a:buFont typeface="Arial"/>
              <a:buNone/>
            </a:pPr>
            <a:r>
              <a:rPr lang="en" sz="2420"/>
              <a:t>A half day workshop exploring your VoicePrint profiles is enough to produce an average </a:t>
            </a:r>
            <a:r>
              <a:rPr lang="en" sz="2420">
                <a:solidFill>
                  <a:schemeClr val="accent1"/>
                </a:solidFill>
              </a:rPr>
              <a:t>30% improvement</a:t>
            </a:r>
            <a:r>
              <a:rPr lang="en" sz="2420"/>
              <a:t> in the quality of people’s listening and understanding of each other. </a:t>
            </a:r>
            <a:endParaRPr sz="2420"/>
          </a:p>
          <a:p>
            <a:pPr indent="0" lvl="0" marL="0" rtl="0" algn="l">
              <a:spcBef>
                <a:spcPts val="0"/>
              </a:spcBef>
              <a:spcAft>
                <a:spcPts val="0"/>
              </a:spcAft>
              <a:buClr>
                <a:srgbClr val="000000"/>
              </a:buClr>
              <a:buSzPts val="990"/>
              <a:buFont typeface="Arial"/>
              <a:buNone/>
            </a:pPr>
            <a:r>
              <a:t/>
            </a:r>
            <a:endParaRPr sz="2420"/>
          </a:p>
          <a:p>
            <a:pPr indent="0" lvl="0" marL="0" rtl="0" algn="l">
              <a:spcBef>
                <a:spcPts val="0"/>
              </a:spcBef>
              <a:spcAft>
                <a:spcPts val="0"/>
              </a:spcAft>
              <a:buClr>
                <a:srgbClr val="000000"/>
              </a:buClr>
              <a:buSzPts val="990"/>
              <a:buFont typeface="Arial"/>
              <a:buNone/>
            </a:pPr>
            <a:r>
              <a:rPr lang="en" sz="2420"/>
              <a:t>That’s just the start of the benefits… </a:t>
            </a:r>
            <a:endParaRPr sz="2420"/>
          </a:p>
          <a:p>
            <a:pPr indent="0" lvl="0" marL="0" rtl="0" algn="ctr">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11" name="Shape 111"/>
        <p:cNvGrpSpPr/>
        <p:nvPr/>
      </p:nvGrpSpPr>
      <p:grpSpPr>
        <a:xfrm>
          <a:off x="0" y="0"/>
          <a:ext cx="0" cy="0"/>
          <a:chOff x="0" y="0"/>
          <a:chExt cx="0" cy="0"/>
        </a:xfrm>
      </p:grpSpPr>
      <p:sp>
        <p:nvSpPr>
          <p:cNvPr id="112" name="Google Shape;112;p23"/>
          <p:cNvSpPr txBox="1"/>
          <p:nvPr>
            <p:ph idx="4294967295"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 </a:t>
            </a:r>
            <a:endParaRPr/>
          </a:p>
        </p:txBody>
      </p:sp>
      <p:sp>
        <p:nvSpPr>
          <p:cNvPr id="113" name="Google Shape;113;p23"/>
          <p:cNvSpPr txBox="1"/>
          <p:nvPr>
            <p:ph idx="1" type="subTitle"/>
          </p:nvPr>
        </p:nvSpPr>
        <p:spPr>
          <a:xfrm>
            <a:off x="519975" y="1017725"/>
            <a:ext cx="8312400" cy="3352800"/>
          </a:xfrm>
          <a:prstGeom prst="rect">
            <a:avLst/>
          </a:prstGeom>
        </p:spPr>
        <p:txBody>
          <a:bodyPr anchorCtr="0" anchor="t" bIns="91425" lIns="91425" spcFirstLastPara="1" rIns="91425" wrap="square" tIns="91425">
            <a:noAutofit/>
          </a:bodyPr>
          <a:lstStyle/>
          <a:p>
            <a:pPr indent="0" lvl="0" marL="0" rtl="0" algn="l">
              <a:lnSpc>
                <a:spcPct val="80000"/>
              </a:lnSpc>
              <a:spcBef>
                <a:spcPts val="0"/>
              </a:spcBef>
              <a:spcAft>
                <a:spcPts val="0"/>
              </a:spcAft>
              <a:buSzPts val="935"/>
              <a:buNone/>
            </a:pPr>
            <a:r>
              <a:rPr lang="en" sz="2580">
                <a:solidFill>
                  <a:schemeClr val="lt1"/>
                </a:solidFill>
              </a:rPr>
              <a:t>One-to-one coaching; </a:t>
            </a:r>
            <a:r>
              <a:rPr lang="en" sz="2580">
                <a:solidFill>
                  <a:srgbClr val="999999"/>
                </a:solidFill>
              </a:rPr>
              <a:t>Team coaching; </a:t>
            </a:r>
            <a:r>
              <a:rPr lang="en" sz="2580">
                <a:solidFill>
                  <a:schemeClr val="accent1"/>
                </a:solidFill>
              </a:rPr>
              <a:t>Culture change;</a:t>
            </a:r>
            <a:r>
              <a:rPr lang="en" sz="2580">
                <a:solidFill>
                  <a:schemeClr val="lt1"/>
                </a:solidFill>
              </a:rPr>
              <a:t> </a:t>
            </a:r>
            <a:r>
              <a:rPr lang="en" sz="2580">
                <a:solidFill>
                  <a:schemeClr val="lt1"/>
                </a:solidFill>
              </a:rPr>
              <a:t>Leadership development;</a:t>
            </a:r>
            <a:r>
              <a:rPr lang="en" sz="2580">
                <a:solidFill>
                  <a:schemeClr val="lt1"/>
                </a:solidFill>
              </a:rPr>
              <a:t> </a:t>
            </a:r>
            <a:r>
              <a:rPr lang="en" sz="2580">
                <a:solidFill>
                  <a:srgbClr val="999999"/>
                </a:solidFill>
              </a:rPr>
              <a:t>High potential development;</a:t>
            </a:r>
            <a:r>
              <a:rPr lang="en" sz="2580">
                <a:solidFill>
                  <a:schemeClr val="lt1"/>
                </a:solidFill>
              </a:rPr>
              <a:t> </a:t>
            </a:r>
            <a:r>
              <a:rPr lang="en" sz="2580">
                <a:solidFill>
                  <a:srgbClr val="1D9EEE"/>
                </a:solidFill>
              </a:rPr>
              <a:t>Role Transition coaching; </a:t>
            </a:r>
            <a:r>
              <a:rPr lang="en" sz="2580">
                <a:solidFill>
                  <a:schemeClr val="lt1"/>
                </a:solidFill>
              </a:rPr>
              <a:t>Onboarding; </a:t>
            </a:r>
            <a:r>
              <a:rPr lang="en" sz="2580">
                <a:solidFill>
                  <a:srgbClr val="999999"/>
                </a:solidFill>
              </a:rPr>
              <a:t>Working with others;</a:t>
            </a:r>
            <a:r>
              <a:rPr lang="en" sz="2580">
                <a:solidFill>
                  <a:schemeClr val="lt1"/>
                </a:solidFill>
              </a:rPr>
              <a:t> </a:t>
            </a:r>
            <a:r>
              <a:rPr lang="en" sz="2580">
                <a:solidFill>
                  <a:srgbClr val="1D9EEE"/>
                </a:solidFill>
              </a:rPr>
              <a:t>Becoming a Manager; </a:t>
            </a:r>
            <a:r>
              <a:rPr lang="en" sz="2580">
                <a:solidFill>
                  <a:schemeClr val="lt1"/>
                </a:solidFill>
              </a:rPr>
              <a:t>Handling difficult conversations;</a:t>
            </a:r>
            <a:r>
              <a:rPr lang="en" sz="2580">
                <a:solidFill>
                  <a:schemeClr val="lt1"/>
                </a:solidFill>
              </a:rPr>
              <a:t> </a:t>
            </a:r>
            <a:r>
              <a:rPr lang="en" sz="2580">
                <a:solidFill>
                  <a:srgbClr val="999999"/>
                </a:solidFill>
              </a:rPr>
              <a:t>Giving and receiving feedback;</a:t>
            </a:r>
            <a:r>
              <a:rPr lang="en" sz="2580">
                <a:solidFill>
                  <a:schemeClr val="lt1"/>
                </a:solidFill>
              </a:rPr>
              <a:t> </a:t>
            </a:r>
            <a:r>
              <a:rPr lang="en" sz="2580">
                <a:solidFill>
                  <a:schemeClr val="accent1"/>
                </a:solidFill>
              </a:rPr>
              <a:t>Overcoming impostor syndrome; </a:t>
            </a:r>
            <a:r>
              <a:rPr lang="en" sz="2580">
                <a:solidFill>
                  <a:schemeClr val="lt1"/>
                </a:solidFill>
              </a:rPr>
              <a:t>Managing negative self-talk; </a:t>
            </a:r>
            <a:r>
              <a:rPr lang="en" sz="2580">
                <a:solidFill>
                  <a:srgbClr val="999999"/>
                </a:solidFill>
              </a:rPr>
              <a:t>Group facilitation skills;</a:t>
            </a:r>
            <a:r>
              <a:rPr lang="en" sz="2580">
                <a:solidFill>
                  <a:schemeClr val="lt1"/>
                </a:solidFill>
              </a:rPr>
              <a:t> </a:t>
            </a:r>
            <a:r>
              <a:rPr lang="en" sz="2580">
                <a:solidFill>
                  <a:srgbClr val="1D9EEE"/>
                </a:solidFill>
              </a:rPr>
              <a:t>Communication skills;</a:t>
            </a:r>
            <a:r>
              <a:rPr lang="en" sz="2580">
                <a:solidFill>
                  <a:schemeClr val="lt1"/>
                </a:solidFill>
              </a:rPr>
              <a:t> </a:t>
            </a:r>
            <a:r>
              <a:rPr lang="en" sz="2580">
                <a:solidFill>
                  <a:schemeClr val="lt1"/>
                </a:solidFill>
              </a:rPr>
              <a:t>Listening Skills</a:t>
            </a:r>
            <a:r>
              <a:rPr lang="en" sz="2580"/>
              <a:t>;</a:t>
            </a:r>
            <a:r>
              <a:rPr lang="en" sz="2580">
                <a:solidFill>
                  <a:srgbClr val="999999"/>
                </a:solidFill>
              </a:rPr>
              <a:t> </a:t>
            </a:r>
            <a:r>
              <a:rPr lang="en" sz="2580">
                <a:solidFill>
                  <a:srgbClr val="999999"/>
                </a:solidFill>
              </a:rPr>
              <a:t>Fostering innovation…</a:t>
            </a:r>
            <a:endParaRPr sz="2580">
              <a:solidFill>
                <a:srgbClr val="999999"/>
              </a:solidFill>
            </a:endParaRPr>
          </a:p>
          <a:p>
            <a:pPr indent="0" lvl="0" marL="0" rtl="0" algn="ctr">
              <a:lnSpc>
                <a:spcPct val="80000"/>
              </a:lnSpc>
              <a:spcBef>
                <a:spcPts val="0"/>
              </a:spcBef>
              <a:spcAft>
                <a:spcPts val="0"/>
              </a:spcAft>
              <a:buSzPts val="935"/>
              <a:buNone/>
            </a:pPr>
            <a:r>
              <a:t/>
            </a:r>
            <a:endParaRPr sz="2780">
              <a:solidFill>
                <a:schemeClr val="lt1"/>
              </a:solidFill>
            </a:endParaRPr>
          </a:p>
          <a:p>
            <a:pPr indent="0" lvl="0" marL="0" rtl="0" algn="ctr">
              <a:lnSpc>
                <a:spcPct val="80000"/>
              </a:lnSpc>
              <a:spcBef>
                <a:spcPts val="0"/>
              </a:spcBef>
              <a:spcAft>
                <a:spcPts val="0"/>
              </a:spcAft>
              <a:buSzPts val="935"/>
              <a:buNone/>
            </a:pPr>
            <a:r>
              <a:t/>
            </a:r>
            <a:endParaRPr sz="2780">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4"/>
          <p:cNvSpPr txBox="1"/>
          <p:nvPr>
            <p:ph idx="1" type="subTitle"/>
          </p:nvPr>
        </p:nvSpPr>
        <p:spPr>
          <a:xfrm>
            <a:off x="311700" y="688775"/>
            <a:ext cx="8520600" cy="10911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en"/>
              <a:t>VoicePrint’s global reach </a:t>
            </a:r>
            <a:endParaRPr/>
          </a:p>
          <a:p>
            <a:pPr indent="0" lvl="0" marL="0" rtl="0" algn="l">
              <a:spcBef>
                <a:spcPts val="0"/>
              </a:spcBef>
              <a:spcAft>
                <a:spcPts val="0"/>
              </a:spcAft>
              <a:buNone/>
            </a:pPr>
            <a:r>
              <a:t/>
            </a:r>
            <a:endParaRPr sz="2500"/>
          </a:p>
          <a:p>
            <a:pPr indent="0" lvl="0" marL="0" rtl="0" algn="ctr">
              <a:spcBef>
                <a:spcPts val="0"/>
              </a:spcBef>
              <a:spcAft>
                <a:spcPts val="0"/>
              </a:spcAft>
              <a:buNone/>
            </a:pPr>
            <a:r>
              <a:t/>
            </a:r>
            <a:endParaRPr/>
          </a:p>
        </p:txBody>
      </p:sp>
      <p:pic>
        <p:nvPicPr>
          <p:cNvPr id="119" name="Google Shape;119;p24"/>
          <p:cNvPicPr preferRelativeResize="0"/>
          <p:nvPr/>
        </p:nvPicPr>
        <p:blipFill>
          <a:blip r:embed="rId3">
            <a:alphaModFix/>
          </a:blip>
          <a:stretch>
            <a:fillRect/>
          </a:stretch>
        </p:blipFill>
        <p:spPr>
          <a:xfrm>
            <a:off x="1138137" y="1152478"/>
            <a:ext cx="6867726" cy="35707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4D4D4D"/>
      </a:dk1>
      <a:lt1>
        <a:srgbClr val="FFFFFF"/>
      </a:lt1>
      <a:dk2>
        <a:srgbClr val="595959"/>
      </a:dk2>
      <a:lt2>
        <a:srgbClr val="EEEEEE"/>
      </a:lt2>
      <a:accent1>
        <a:srgbClr val="1D9EEE"/>
      </a:accent1>
      <a:accent2>
        <a:srgbClr val="0B3D5B"/>
      </a:accent2>
      <a:accent3>
        <a:srgbClr val="FF7171"/>
      </a:accent3>
      <a:accent4>
        <a:srgbClr val="58A98C"/>
      </a:accent4>
      <a:accent5>
        <a:srgbClr val="0097A7"/>
      </a:accent5>
      <a:accent6>
        <a:srgbClr val="EEFF41"/>
      </a:accent6>
      <a:hlink>
        <a:srgbClr val="1D9EE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